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9.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0.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1.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 id="2147483940" r:id="rId5"/>
    <p:sldMasterId id="2147484296" r:id="rId6"/>
    <p:sldMasterId id="2147484360" r:id="rId7"/>
    <p:sldMasterId id="2147483752" r:id="rId8"/>
    <p:sldMasterId id="2147483772" r:id="rId9"/>
    <p:sldMasterId id="2147484366" r:id="rId10"/>
    <p:sldMasterId id="2147484372" r:id="rId11"/>
    <p:sldMasterId id="2147484447" r:id="rId12"/>
    <p:sldMasterId id="2147484459" r:id="rId13"/>
    <p:sldMasterId id="2147484467" r:id="rId14"/>
    <p:sldMasterId id="2147484475" r:id="rId15"/>
    <p:sldMasterId id="2147484485" r:id="rId16"/>
  </p:sldMasterIdLst>
  <p:notesMasterIdLst>
    <p:notesMasterId r:id="rId126"/>
  </p:notesMasterIdLst>
  <p:handoutMasterIdLst>
    <p:handoutMasterId r:id="rId127"/>
  </p:handoutMasterIdLst>
  <p:sldIdLst>
    <p:sldId id="2076137064" r:id="rId17"/>
    <p:sldId id="2076137345" r:id="rId18"/>
    <p:sldId id="2076137349" r:id="rId19"/>
    <p:sldId id="2076136757" r:id="rId20"/>
    <p:sldId id="567" r:id="rId21"/>
    <p:sldId id="2076137392" r:id="rId22"/>
    <p:sldId id="404" r:id="rId23"/>
    <p:sldId id="569" r:id="rId24"/>
    <p:sldId id="2076137455" r:id="rId25"/>
    <p:sldId id="570" r:id="rId26"/>
    <p:sldId id="2076137391" r:id="rId27"/>
    <p:sldId id="435" r:id="rId28"/>
    <p:sldId id="12036" r:id="rId29"/>
    <p:sldId id="475" r:id="rId30"/>
    <p:sldId id="444" r:id="rId31"/>
    <p:sldId id="2076137389" r:id="rId32"/>
    <p:sldId id="2076137348" r:id="rId33"/>
    <p:sldId id="11684" r:id="rId34"/>
    <p:sldId id="2076137395" r:id="rId35"/>
    <p:sldId id="11789" r:id="rId36"/>
    <p:sldId id="11685" r:id="rId37"/>
    <p:sldId id="11701" r:id="rId38"/>
    <p:sldId id="471" r:id="rId39"/>
    <p:sldId id="419" r:id="rId40"/>
    <p:sldId id="2076137329" r:id="rId41"/>
    <p:sldId id="2076137396" r:id="rId42"/>
    <p:sldId id="2076137397" r:id="rId43"/>
    <p:sldId id="2076137456" r:id="rId44"/>
    <p:sldId id="2076137400" r:id="rId45"/>
    <p:sldId id="2076137399" r:id="rId46"/>
    <p:sldId id="2076137404" r:id="rId47"/>
    <p:sldId id="2076137427" r:id="rId48"/>
    <p:sldId id="2076137494" r:id="rId49"/>
    <p:sldId id="2076137493" r:id="rId50"/>
    <p:sldId id="2076137460" r:id="rId51"/>
    <p:sldId id="2076137459" r:id="rId52"/>
    <p:sldId id="2076137462" r:id="rId53"/>
    <p:sldId id="2076137463" r:id="rId54"/>
    <p:sldId id="2076137428" r:id="rId55"/>
    <p:sldId id="2076137429" r:id="rId56"/>
    <p:sldId id="2076137464" r:id="rId57"/>
    <p:sldId id="2076137465" r:id="rId58"/>
    <p:sldId id="2076137495" r:id="rId59"/>
    <p:sldId id="2076137470" r:id="rId60"/>
    <p:sldId id="2076137430" r:id="rId61"/>
    <p:sldId id="2076137472" r:id="rId62"/>
    <p:sldId id="2076137496" r:id="rId63"/>
    <p:sldId id="2076137474" r:id="rId64"/>
    <p:sldId id="2076137497" r:id="rId65"/>
    <p:sldId id="2076137473" r:id="rId66"/>
    <p:sldId id="2076137475" r:id="rId67"/>
    <p:sldId id="2076137476" r:id="rId68"/>
    <p:sldId id="2076137477" r:id="rId69"/>
    <p:sldId id="2076137479" r:id="rId70"/>
    <p:sldId id="2076137498" r:id="rId71"/>
    <p:sldId id="2076137478" r:id="rId72"/>
    <p:sldId id="2076137499" r:id="rId73"/>
    <p:sldId id="2076137480" r:id="rId74"/>
    <p:sldId id="2076137500" r:id="rId75"/>
    <p:sldId id="2076137501" r:id="rId76"/>
    <p:sldId id="2076137513" r:id="rId77"/>
    <p:sldId id="2076137502" r:id="rId78"/>
    <p:sldId id="2076137503" r:id="rId79"/>
    <p:sldId id="2076137504" r:id="rId80"/>
    <p:sldId id="2076137505" r:id="rId81"/>
    <p:sldId id="2076137506" r:id="rId82"/>
    <p:sldId id="2076137507" r:id="rId83"/>
    <p:sldId id="2076137508" r:id="rId84"/>
    <p:sldId id="2076137509" r:id="rId85"/>
    <p:sldId id="2076137510" r:id="rId86"/>
    <p:sldId id="2076137511" r:id="rId87"/>
    <p:sldId id="2076137512" r:id="rId88"/>
    <p:sldId id="2076137514" r:id="rId89"/>
    <p:sldId id="2076137515" r:id="rId90"/>
    <p:sldId id="2076137533" r:id="rId91"/>
    <p:sldId id="2076137516" r:id="rId92"/>
    <p:sldId id="2076137517" r:id="rId93"/>
    <p:sldId id="2076137518" r:id="rId94"/>
    <p:sldId id="2076137519" r:id="rId95"/>
    <p:sldId id="2076137520" r:id="rId96"/>
    <p:sldId id="2076137521" r:id="rId97"/>
    <p:sldId id="2076137522" r:id="rId98"/>
    <p:sldId id="2076137523" r:id="rId99"/>
    <p:sldId id="2076137524" r:id="rId100"/>
    <p:sldId id="2076137525" r:id="rId101"/>
    <p:sldId id="2076137526" r:id="rId102"/>
    <p:sldId id="2076137527" r:id="rId103"/>
    <p:sldId id="2076137528" r:id="rId104"/>
    <p:sldId id="2076137529" r:id="rId105"/>
    <p:sldId id="2076137530" r:id="rId106"/>
    <p:sldId id="2076137531" r:id="rId107"/>
    <p:sldId id="2076137532" r:id="rId108"/>
    <p:sldId id="2076137481" r:id="rId109"/>
    <p:sldId id="2076137482" r:id="rId110"/>
    <p:sldId id="2076137483" r:id="rId111"/>
    <p:sldId id="2076137484" r:id="rId112"/>
    <p:sldId id="2076137485" r:id="rId113"/>
    <p:sldId id="2076137486" r:id="rId114"/>
    <p:sldId id="2076137487" r:id="rId115"/>
    <p:sldId id="2076137488" r:id="rId116"/>
    <p:sldId id="2076137489" r:id="rId117"/>
    <p:sldId id="2076137490" r:id="rId118"/>
    <p:sldId id="2076137491" r:id="rId119"/>
    <p:sldId id="2076137492" r:id="rId120"/>
    <p:sldId id="2076137471" r:id="rId121"/>
    <p:sldId id="2076137466" r:id="rId122"/>
    <p:sldId id="2076137467" r:id="rId123"/>
    <p:sldId id="2076137468" r:id="rId124"/>
    <p:sldId id="2076137469" r:id="rId125"/>
  </p:sldIdLst>
  <p:sldSz cx="12192000" cy="6858000"/>
  <p:notesSz cx="6807200" cy="99393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976" userDrawn="1">
          <p15:clr>
            <a:srgbClr val="A4A3A4"/>
          </p15:clr>
        </p15:guide>
        <p15:guide id="3" orient="horz" pos="2472" userDrawn="1">
          <p15:clr>
            <a:srgbClr val="A4A3A4"/>
          </p15:clr>
        </p15:guide>
        <p15:guide id="4" orient="horz" pos="1389" userDrawn="1">
          <p15:clr>
            <a:srgbClr val="A4A3A4"/>
          </p15:clr>
        </p15:guide>
        <p15:guide id="5" orient="horz" pos="4201" userDrawn="1">
          <p15:clr>
            <a:srgbClr val="A4A3A4"/>
          </p15:clr>
        </p15:guide>
        <p15:guide id="6" pos="4203">
          <p15:clr>
            <a:srgbClr val="A4A3A4"/>
          </p15:clr>
        </p15:guide>
        <p15:guide id="7" orient="horz" pos="417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58CF30-D858-744C-027D-38B1F0C9BD68}" name="Jing Xu" initials="JX" userId="S::jing.xu.rj@renesas.com::9472b9a9-c14a-4408-bb6c-4ae8abb58a7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unihiko Wakatsuki" initials="KW" lastIdx="7" clrIdx="0">
    <p:extLst>
      <p:ext uri="{19B8F6BF-5375-455C-9EA6-DF929625EA0E}">
        <p15:presenceInfo xmlns:p15="http://schemas.microsoft.com/office/powerpoint/2012/main" userId="S::kunihiko.wakatsuki.xr@renesas.com::8b6e1ced-488f-4793-a99d-9b64030b8aec" providerId="AD"/>
      </p:ext>
    </p:extLst>
  </p:cmAuthor>
  <p:cmAuthor id="2" name="Mark Goodchild" initials="MG" lastIdx="5" clrIdx="1">
    <p:extLst>
      <p:ext uri="{19B8F6BF-5375-455C-9EA6-DF929625EA0E}">
        <p15:presenceInfo xmlns:p15="http://schemas.microsoft.com/office/powerpoint/2012/main" userId="S::mark.goodchild@renesas.com::81ff8f4a-d57f-4dd9-a737-cb7bd77c4a46" providerId="AD"/>
      </p:ext>
    </p:extLst>
  </p:cmAuthor>
  <p:cmAuthor id="3" name="Koji Washio" initials="KW" lastIdx="1" clrIdx="2">
    <p:extLst>
      <p:ext uri="{19B8F6BF-5375-455C-9EA6-DF929625EA0E}">
        <p15:presenceInfo xmlns:p15="http://schemas.microsoft.com/office/powerpoint/2012/main" userId="S::koji.washio.xv@renesas.com::e822de7f-ca25-4c90-9a1d-bf91c6e967a8" providerId="AD"/>
      </p:ext>
    </p:extLst>
  </p:cmAuthor>
  <p:cmAuthor id="4" name="Kenichi Ito" initials="KI" lastIdx="3" clrIdx="3">
    <p:extLst>
      <p:ext uri="{19B8F6BF-5375-455C-9EA6-DF929625EA0E}">
        <p15:presenceInfo xmlns:p15="http://schemas.microsoft.com/office/powerpoint/2012/main" userId="S::kenichi.ito.ub@renesas.com::c7db7b11-9443-4ff6-906a-5aaa3dc88acf" providerId="AD"/>
      </p:ext>
    </p:extLst>
  </p:cmAuthor>
  <p:cmAuthor id="5" name="Ichiro Isu" initials="II" lastIdx="3" clrIdx="4">
    <p:extLst>
      <p:ext uri="{19B8F6BF-5375-455C-9EA6-DF929625EA0E}">
        <p15:presenceInfo xmlns:p15="http://schemas.microsoft.com/office/powerpoint/2012/main" userId="S::ichiro.isu.cp@renesas.com::76a2601e-2f67-4ba1-99c4-58f60addbe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418C"/>
    <a:srgbClr val="D86445"/>
    <a:srgbClr val="D40000"/>
    <a:srgbClr val="C00000"/>
    <a:srgbClr val="C1DF0F"/>
    <a:srgbClr val="0033CC"/>
    <a:srgbClr val="FABE00"/>
    <a:srgbClr val="3C3C3B"/>
    <a:srgbClr val="777777"/>
    <a:srgbClr val="FF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55" autoAdjust="0"/>
    <p:restoredTop sz="91015" autoAdjust="0"/>
  </p:normalViewPr>
  <p:slideViewPr>
    <p:cSldViewPr snapToGrid="0">
      <p:cViewPr varScale="1">
        <p:scale>
          <a:sx n="97" d="100"/>
          <a:sy n="97" d="100"/>
        </p:scale>
        <p:origin x="96" y="773"/>
      </p:cViewPr>
      <p:guideLst>
        <p:guide orient="horz"/>
        <p:guide pos="3976"/>
        <p:guide orient="horz" pos="2472"/>
        <p:guide orient="horz" pos="1389"/>
        <p:guide orient="horz" pos="4201"/>
        <p:guide pos="4203"/>
        <p:guide orient="horz" pos="4178"/>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12" Type="http://schemas.openxmlformats.org/officeDocument/2006/relationships/slide" Target="slides/slide96.xml"/><Relationship Id="rId133" Type="http://schemas.microsoft.com/office/2018/10/relationships/authors" Target="authors.xml"/><Relationship Id="rId16" Type="http://schemas.openxmlformats.org/officeDocument/2006/relationships/slideMaster" Target="slideMasters/slideMaster13.xml"/><Relationship Id="rId107" Type="http://schemas.openxmlformats.org/officeDocument/2006/relationships/slide" Target="slides/slide91.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slide" Target="slides/slide107.xml"/><Relationship Id="rId128"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74.xml"/><Relationship Id="rId95" Type="http://schemas.openxmlformats.org/officeDocument/2006/relationships/slide" Target="slides/slide79.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13" Type="http://schemas.openxmlformats.org/officeDocument/2006/relationships/slide" Target="slides/slide97.xml"/><Relationship Id="rId118" Type="http://schemas.openxmlformats.org/officeDocument/2006/relationships/slide" Target="slides/slide102.xml"/><Relationship Id="rId12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slide" Target="slides/slide10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103" Type="http://schemas.openxmlformats.org/officeDocument/2006/relationships/slide" Target="slides/slide87.xml"/><Relationship Id="rId108" Type="http://schemas.openxmlformats.org/officeDocument/2006/relationships/slide" Target="slides/slide92.xml"/><Relationship Id="rId116" Type="http://schemas.openxmlformats.org/officeDocument/2006/relationships/slide" Target="slides/slide100.xml"/><Relationship Id="rId124" Type="http://schemas.openxmlformats.org/officeDocument/2006/relationships/slide" Target="slides/slide108.xml"/><Relationship Id="rId129" Type="http://schemas.openxmlformats.org/officeDocument/2006/relationships/presProps" Target="presProp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slide" Target="slides/slide80.xml"/><Relationship Id="rId111" Type="http://schemas.openxmlformats.org/officeDocument/2006/relationships/slide" Target="slides/slide95.xml"/><Relationship Id="rId13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6" Type="http://schemas.openxmlformats.org/officeDocument/2006/relationships/slide" Target="slides/slide90.xml"/><Relationship Id="rId114" Type="http://schemas.openxmlformats.org/officeDocument/2006/relationships/slide" Target="slides/slide98.xml"/><Relationship Id="rId119" Type="http://schemas.openxmlformats.org/officeDocument/2006/relationships/slide" Target="slides/slide103.xml"/><Relationship Id="rId127"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slide" Target="slides/slide106.xml"/><Relationship Id="rId13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slide" Target="slides/slide104.xml"/><Relationship Id="rId125" Type="http://schemas.openxmlformats.org/officeDocument/2006/relationships/slide" Target="slides/slide109.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131" Type="http://schemas.openxmlformats.org/officeDocument/2006/relationships/theme" Target="theme/theme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BCF6AF8-2C1B-46D5-8801-EAF807A5EA88}"/>
              </a:ext>
            </a:extLst>
          </p:cNvPr>
          <p:cNvSpPr>
            <a:spLocks noGrp="1"/>
          </p:cNvSpPr>
          <p:nvPr>
            <p:ph type="hdr" sz="quarter"/>
          </p:nvPr>
        </p:nvSpPr>
        <p:spPr>
          <a:xfrm>
            <a:off x="0" y="0"/>
            <a:ext cx="2949787" cy="498693"/>
          </a:xfrm>
          <a:prstGeom prst="rect">
            <a:avLst/>
          </a:prstGeom>
        </p:spPr>
        <p:txBody>
          <a:bodyPr vert="horz" lIns="91486" tIns="45743" rIns="91486" bIns="45743"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EFBE4CCD-B580-43D2-B782-655AC3AC0E29}"/>
              </a:ext>
            </a:extLst>
          </p:cNvPr>
          <p:cNvSpPr>
            <a:spLocks noGrp="1"/>
          </p:cNvSpPr>
          <p:nvPr>
            <p:ph type="dt" sz="quarter" idx="1"/>
          </p:nvPr>
        </p:nvSpPr>
        <p:spPr>
          <a:xfrm>
            <a:off x="3855839" y="0"/>
            <a:ext cx="2949787" cy="498693"/>
          </a:xfrm>
          <a:prstGeom prst="rect">
            <a:avLst/>
          </a:prstGeom>
        </p:spPr>
        <p:txBody>
          <a:bodyPr vert="horz" lIns="91486" tIns="45743" rIns="91486" bIns="45743" rtlCol="0"/>
          <a:lstStyle>
            <a:lvl1pPr algn="r">
              <a:defRPr sz="1200"/>
            </a:lvl1pPr>
          </a:lstStyle>
          <a:p>
            <a:fld id="{C34E7059-5412-4C95-AC6B-AE0C3ED7EB57}" type="datetimeFigureOut">
              <a:rPr kumimoji="1" lang="ja-JP" altLang="en-US" smtClean="0"/>
              <a:t>2025/5/20</a:t>
            </a:fld>
            <a:endParaRPr kumimoji="1" lang="ja-JP" altLang="en-US"/>
          </a:p>
        </p:txBody>
      </p:sp>
      <p:sp>
        <p:nvSpPr>
          <p:cNvPr id="4" name="フッター プレースホルダー 3">
            <a:extLst>
              <a:ext uri="{FF2B5EF4-FFF2-40B4-BE49-F238E27FC236}">
                <a16:creationId xmlns:a16="http://schemas.microsoft.com/office/drawing/2014/main" id="{B7CDCB93-D586-4D6E-9464-F68C811AF6DD}"/>
              </a:ext>
            </a:extLst>
          </p:cNvPr>
          <p:cNvSpPr>
            <a:spLocks noGrp="1"/>
          </p:cNvSpPr>
          <p:nvPr>
            <p:ph type="ftr" sz="quarter" idx="2"/>
          </p:nvPr>
        </p:nvSpPr>
        <p:spPr>
          <a:xfrm>
            <a:off x="0" y="9440648"/>
            <a:ext cx="2949787" cy="498692"/>
          </a:xfrm>
          <a:prstGeom prst="rect">
            <a:avLst/>
          </a:prstGeom>
        </p:spPr>
        <p:txBody>
          <a:bodyPr vert="horz" lIns="91486" tIns="45743" rIns="91486" bIns="45743"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FECE2AAD-630B-44BF-831C-14FD8BB3FE10}"/>
              </a:ext>
            </a:extLst>
          </p:cNvPr>
          <p:cNvSpPr>
            <a:spLocks noGrp="1"/>
          </p:cNvSpPr>
          <p:nvPr>
            <p:ph type="sldNum" sz="quarter" idx="3"/>
          </p:nvPr>
        </p:nvSpPr>
        <p:spPr>
          <a:xfrm>
            <a:off x="3855839" y="9440648"/>
            <a:ext cx="2949787" cy="498692"/>
          </a:xfrm>
          <a:prstGeom prst="rect">
            <a:avLst/>
          </a:prstGeom>
        </p:spPr>
        <p:txBody>
          <a:bodyPr vert="horz" lIns="91486" tIns="45743" rIns="91486" bIns="45743" rtlCol="0" anchor="b"/>
          <a:lstStyle>
            <a:lvl1pPr algn="r">
              <a:defRPr sz="1200"/>
            </a:lvl1pPr>
          </a:lstStyle>
          <a:p>
            <a:fld id="{D56BFC1C-2EDF-4AFB-8CE7-DE924F8C282C}" type="slidenum">
              <a:rPr kumimoji="1" lang="ja-JP" altLang="en-US" smtClean="0"/>
              <a:t>‹#›</a:t>
            </a:fld>
            <a:endParaRPr kumimoji="1" lang="ja-JP" altLang="en-US"/>
          </a:p>
        </p:txBody>
      </p:sp>
    </p:spTree>
    <p:extLst>
      <p:ext uri="{BB962C8B-B14F-4D97-AF65-F5344CB8AC3E}">
        <p14:creationId xmlns:p14="http://schemas.microsoft.com/office/powerpoint/2010/main" val="3301138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49787" cy="496967"/>
          </a:xfrm>
          <a:prstGeom prst="rect">
            <a:avLst/>
          </a:prstGeom>
        </p:spPr>
        <p:txBody>
          <a:bodyPr vert="horz" lIns="91486" tIns="45743" rIns="91486" bIns="45743" rtlCol="0"/>
          <a:lstStyle>
            <a:lvl1pPr algn="l">
              <a:defRPr sz="1200"/>
            </a:lvl1pPr>
          </a:lstStyle>
          <a:p>
            <a:endParaRPr lang="en-US"/>
          </a:p>
        </p:txBody>
      </p:sp>
      <p:sp>
        <p:nvSpPr>
          <p:cNvPr id="3" name="Datumsplatzhalter 2"/>
          <p:cNvSpPr>
            <a:spLocks noGrp="1"/>
          </p:cNvSpPr>
          <p:nvPr>
            <p:ph type="dt" idx="1"/>
          </p:nvPr>
        </p:nvSpPr>
        <p:spPr>
          <a:xfrm>
            <a:off x="3855839" y="1"/>
            <a:ext cx="2949787" cy="496967"/>
          </a:xfrm>
          <a:prstGeom prst="rect">
            <a:avLst/>
          </a:prstGeom>
        </p:spPr>
        <p:txBody>
          <a:bodyPr vert="horz" lIns="91486" tIns="45743" rIns="91486" bIns="45743" rtlCol="0"/>
          <a:lstStyle>
            <a:lvl1pPr algn="r">
              <a:defRPr sz="1200"/>
            </a:lvl1pPr>
          </a:lstStyle>
          <a:p>
            <a:fld id="{6417C3E4-834A-4FDE-8876-3ED4986C368E}" type="datetimeFigureOut">
              <a:rPr lang="en-US" smtClean="0"/>
              <a:t>5/20/2025</a:t>
            </a:fld>
            <a:endParaRPr lang="en-US"/>
          </a:p>
        </p:txBody>
      </p:sp>
      <p:sp>
        <p:nvSpPr>
          <p:cNvPr id="4" name="Folienbildplatzhalter 3"/>
          <p:cNvSpPr>
            <a:spLocks noGrp="1" noRot="1" noChangeAspect="1"/>
          </p:cNvSpPr>
          <p:nvPr>
            <p:ph type="sldImg" idx="2"/>
          </p:nvPr>
        </p:nvSpPr>
        <p:spPr>
          <a:xfrm>
            <a:off x="90488" y="744538"/>
            <a:ext cx="6626225" cy="3727450"/>
          </a:xfrm>
          <a:prstGeom prst="rect">
            <a:avLst/>
          </a:prstGeom>
          <a:noFill/>
          <a:ln w="12700">
            <a:solidFill>
              <a:prstClr val="black"/>
            </a:solidFill>
          </a:ln>
        </p:spPr>
        <p:txBody>
          <a:bodyPr vert="horz" lIns="91486" tIns="45743" rIns="91486" bIns="45743" rtlCol="0" anchor="ctr"/>
          <a:lstStyle/>
          <a:p>
            <a:endParaRPr lang="en-US"/>
          </a:p>
        </p:txBody>
      </p:sp>
      <p:sp>
        <p:nvSpPr>
          <p:cNvPr id="5" name="Notizenplatzhalter 4"/>
          <p:cNvSpPr>
            <a:spLocks noGrp="1"/>
          </p:cNvSpPr>
          <p:nvPr>
            <p:ph type="body" sz="quarter" idx="3"/>
          </p:nvPr>
        </p:nvSpPr>
        <p:spPr>
          <a:xfrm>
            <a:off x="680720" y="4721186"/>
            <a:ext cx="5445760" cy="4472702"/>
          </a:xfrm>
          <a:prstGeom prst="rect">
            <a:avLst/>
          </a:prstGeom>
        </p:spPr>
        <p:txBody>
          <a:bodyPr vert="horz" lIns="91486" tIns="45743" rIns="91486" bIns="45743"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9440647"/>
            <a:ext cx="2949787" cy="496967"/>
          </a:xfrm>
          <a:prstGeom prst="rect">
            <a:avLst/>
          </a:prstGeom>
        </p:spPr>
        <p:txBody>
          <a:bodyPr vert="horz" lIns="91486" tIns="45743" rIns="91486" bIns="45743" rtlCol="0" anchor="b"/>
          <a:lstStyle>
            <a:lvl1pPr algn="l">
              <a:defRPr sz="1200"/>
            </a:lvl1pPr>
          </a:lstStyle>
          <a:p>
            <a:endParaRPr lang="en-US"/>
          </a:p>
        </p:txBody>
      </p:sp>
      <p:sp>
        <p:nvSpPr>
          <p:cNvPr id="7" name="Foliennummernplatzhalter 6"/>
          <p:cNvSpPr>
            <a:spLocks noGrp="1"/>
          </p:cNvSpPr>
          <p:nvPr>
            <p:ph type="sldNum" sz="quarter" idx="5"/>
          </p:nvPr>
        </p:nvSpPr>
        <p:spPr>
          <a:xfrm>
            <a:off x="3855839" y="9440647"/>
            <a:ext cx="2949787" cy="496967"/>
          </a:xfrm>
          <a:prstGeom prst="rect">
            <a:avLst/>
          </a:prstGeom>
        </p:spPr>
        <p:txBody>
          <a:bodyPr vert="horz" lIns="91486" tIns="45743" rIns="91486" bIns="45743" rtlCol="0" anchor="b"/>
          <a:lstStyle>
            <a:lvl1pPr algn="r">
              <a:defRPr sz="1200"/>
            </a:lvl1pPr>
          </a:lstStyle>
          <a:p>
            <a:fld id="{A425D16B-934A-4DDA-AA9D-F9317AC24A5D}" type="slidenum">
              <a:rPr lang="en-US" smtClean="0"/>
              <a:t>‹#›</a:t>
            </a:fld>
            <a:endParaRPr lang="en-US"/>
          </a:p>
        </p:txBody>
      </p:sp>
    </p:spTree>
    <p:extLst>
      <p:ext uri="{BB962C8B-B14F-4D97-AF65-F5344CB8AC3E}">
        <p14:creationId xmlns:p14="http://schemas.microsoft.com/office/powerpoint/2010/main" val="242292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7%BC%96%E8%AF%91%E5%99%A8/8853067?fromModule=lemma_inlink"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baike.baidu.com/item/%E5%9B%BE%E5%BD%A2%E7%94%A8%E6%88%B7%E7%95%8C%E9%9D%A2/3352324?fromModule=lemma_inlink" TargetMode="External"/><Relationship Id="rId4" Type="http://schemas.openxmlformats.org/officeDocument/2006/relationships/hyperlink" Target="https://baike.baidu.com/item/%E8%B0%83%E8%AF%95%E5%99%A8/3351943?fromModule=lemma_inlink"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1</a:t>
            </a:fld>
            <a:endParaRPr lang="en-US"/>
          </a:p>
        </p:txBody>
      </p:sp>
    </p:spTree>
    <p:extLst>
      <p:ext uri="{BB962C8B-B14F-4D97-AF65-F5344CB8AC3E}">
        <p14:creationId xmlns:p14="http://schemas.microsoft.com/office/powerpoint/2010/main" val="2889845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具体讲，</a:t>
            </a:r>
            <a:r>
              <a:rPr lang="en-US" altLang="zh-CN" dirty="0"/>
              <a:t>FSP</a:t>
            </a:r>
            <a:r>
              <a:rPr lang="zh-CN" altLang="en-US" dirty="0"/>
              <a:t>有以下四个特点</a:t>
            </a:r>
          </a:p>
          <a:p>
            <a:r>
              <a:rPr lang="zh-CN" altLang="en-US" dirty="0"/>
              <a:t>第一、生产就绪型外设驱动程序</a:t>
            </a:r>
          </a:p>
          <a:p>
            <a:r>
              <a:rPr lang="en-US" altLang="zh-CN" dirty="0"/>
              <a:t>- </a:t>
            </a:r>
            <a:r>
              <a:rPr lang="zh-CN" altLang="en-US" dirty="0"/>
              <a:t>具备用于访问</a:t>
            </a:r>
            <a:r>
              <a:rPr lang="en-US" altLang="zh-CN" dirty="0"/>
              <a:t>MCU</a:t>
            </a:r>
            <a:r>
              <a:rPr lang="zh-CN" altLang="en-US" dirty="0"/>
              <a:t>外设和所需功能的</a:t>
            </a:r>
            <a:r>
              <a:rPr lang="en-US" altLang="zh-CN" dirty="0"/>
              <a:t>HAL API</a:t>
            </a:r>
            <a:r>
              <a:rPr lang="zh-CN" altLang="en-US" dirty="0"/>
              <a:t>，并且</a:t>
            </a:r>
            <a:r>
              <a:rPr lang="en-US" altLang="zh-CN" dirty="0"/>
              <a:t>ARM </a:t>
            </a:r>
            <a:r>
              <a:rPr lang="zh-CN" altLang="en-US" dirty="0"/>
              <a:t>信任区已启用</a:t>
            </a:r>
          </a:p>
          <a:p>
            <a:r>
              <a:rPr lang="en-US" altLang="zh-CN" dirty="0"/>
              <a:t>- </a:t>
            </a:r>
            <a:r>
              <a:rPr lang="zh-CN" altLang="en-US" dirty="0"/>
              <a:t>直观的配置器和代码生成器</a:t>
            </a:r>
          </a:p>
          <a:p>
            <a:r>
              <a:rPr lang="en-US" altLang="zh-CN" dirty="0"/>
              <a:t>- </a:t>
            </a:r>
            <a:r>
              <a:rPr lang="zh-CN" altLang="en-US" dirty="0"/>
              <a:t>经过测试的单元和系统</a:t>
            </a:r>
          </a:p>
          <a:p>
            <a:r>
              <a:rPr lang="en-US" altLang="zh-CN" dirty="0"/>
              <a:t>- </a:t>
            </a:r>
            <a:r>
              <a:rPr lang="zh-CN" altLang="en-US" dirty="0"/>
              <a:t>使用行业标准工具进行静态和动态分析</a:t>
            </a:r>
          </a:p>
          <a:p>
            <a:r>
              <a:rPr lang="zh-CN" altLang="en-US" dirty="0"/>
              <a:t>第二、使用实时操作系统</a:t>
            </a:r>
          </a:p>
          <a:p>
            <a:r>
              <a:rPr lang="en-US" altLang="zh-CN" dirty="0"/>
              <a:t>- </a:t>
            </a:r>
            <a:r>
              <a:rPr lang="zh-CN" altLang="en-US" dirty="0"/>
              <a:t>集成最新的</a:t>
            </a:r>
            <a:r>
              <a:rPr lang="en-US" altLang="zh-CN" dirty="0"/>
              <a:t>Azure RTOS</a:t>
            </a:r>
            <a:r>
              <a:rPr lang="zh-CN" altLang="en-US" dirty="0"/>
              <a:t>、</a:t>
            </a:r>
            <a:r>
              <a:rPr lang="en-US" altLang="zh-CN" dirty="0" err="1"/>
              <a:t>FreeRTOS</a:t>
            </a:r>
            <a:r>
              <a:rPr lang="zh-CN" altLang="en-US" dirty="0"/>
              <a:t>和</a:t>
            </a:r>
            <a:r>
              <a:rPr lang="en-US" altLang="zh-CN" dirty="0"/>
              <a:t>Flexible</a:t>
            </a:r>
            <a:r>
              <a:rPr lang="zh-CN" altLang="en-US" dirty="0"/>
              <a:t>软件包</a:t>
            </a:r>
          </a:p>
          <a:p>
            <a:r>
              <a:rPr lang="en-US" altLang="zh-CN" dirty="0"/>
              <a:t>- </a:t>
            </a:r>
            <a:r>
              <a:rPr lang="zh-CN" altLang="en-US" dirty="0"/>
              <a:t>工具可配置</a:t>
            </a:r>
            <a:r>
              <a:rPr lang="en-US" altLang="zh-CN" dirty="0"/>
              <a:t>RTOS</a:t>
            </a:r>
            <a:r>
              <a:rPr lang="zh-CN" altLang="en-US" dirty="0"/>
              <a:t>资源，包括线程、互斥锁等</a:t>
            </a:r>
          </a:p>
          <a:p>
            <a:r>
              <a:rPr lang="en-US" altLang="zh-CN" dirty="0"/>
              <a:t>- </a:t>
            </a:r>
            <a:r>
              <a:rPr lang="zh-CN" altLang="en-US" dirty="0"/>
              <a:t>包括裸机支持</a:t>
            </a:r>
          </a:p>
          <a:p>
            <a:r>
              <a:rPr lang="zh-CN" altLang="en-US" dirty="0"/>
              <a:t>第三、连接</a:t>
            </a:r>
          </a:p>
          <a:p>
            <a:r>
              <a:rPr lang="en-US" altLang="zh-CN" dirty="0"/>
              <a:t>- </a:t>
            </a:r>
            <a:r>
              <a:rPr lang="zh-CN" altLang="en-US" dirty="0"/>
              <a:t>包括</a:t>
            </a:r>
            <a:r>
              <a:rPr lang="en-US" altLang="zh-CN" dirty="0"/>
              <a:t>Azure RTOS </a:t>
            </a:r>
            <a:r>
              <a:rPr lang="en-US" altLang="zh-CN" dirty="0" err="1"/>
              <a:t>NetX</a:t>
            </a:r>
            <a:r>
              <a:rPr lang="en-US" altLang="zh-CN" dirty="0"/>
              <a:t> </a:t>
            </a:r>
            <a:r>
              <a:rPr lang="en-US" altLang="zh-CN" dirty="0" err="1"/>
              <a:t>Duo&amp;add-ons</a:t>
            </a:r>
            <a:r>
              <a:rPr lang="zh-CN" altLang="en-US" dirty="0"/>
              <a:t>、</a:t>
            </a:r>
            <a:r>
              <a:rPr lang="en-US" altLang="zh-CN" dirty="0" err="1"/>
              <a:t>FreeRTOS</a:t>
            </a:r>
            <a:r>
              <a:rPr lang="en-US" altLang="zh-CN" dirty="0"/>
              <a:t> TCP/IP stack</a:t>
            </a:r>
            <a:r>
              <a:rPr lang="zh-CN" altLang="en-US" dirty="0"/>
              <a:t>、</a:t>
            </a:r>
            <a:r>
              <a:rPr lang="en-US" altLang="zh-CN" dirty="0"/>
              <a:t>Secure Sockets</a:t>
            </a:r>
            <a:r>
              <a:rPr lang="zh-CN" altLang="en-US" dirty="0"/>
              <a:t>、</a:t>
            </a:r>
            <a:r>
              <a:rPr lang="en-US" altLang="zh-CN" dirty="0" err="1"/>
              <a:t>Wi-Fi&amp;BLE</a:t>
            </a:r>
            <a:endParaRPr lang="en-US" altLang="zh-CN" dirty="0"/>
          </a:p>
          <a:p>
            <a:r>
              <a:rPr lang="en-US" altLang="zh-CN" dirty="0"/>
              <a:t>- </a:t>
            </a:r>
            <a:r>
              <a:rPr lang="zh-CN" altLang="en-US" dirty="0"/>
              <a:t>包括</a:t>
            </a:r>
            <a:r>
              <a:rPr lang="en-US" altLang="zh-CN" dirty="0"/>
              <a:t>MQTT</a:t>
            </a:r>
            <a:r>
              <a:rPr lang="zh-CN" altLang="en-US" dirty="0"/>
              <a:t>和</a:t>
            </a:r>
            <a:r>
              <a:rPr lang="en-US" altLang="zh-CN" dirty="0"/>
              <a:t>TLS</a:t>
            </a:r>
          </a:p>
          <a:p>
            <a:r>
              <a:rPr lang="en-US" altLang="zh-CN" dirty="0"/>
              <a:t>- </a:t>
            </a:r>
            <a:r>
              <a:rPr lang="zh-CN" altLang="en-US" dirty="0"/>
              <a:t>支持与所有主要云平台的连接</a:t>
            </a:r>
          </a:p>
          <a:p>
            <a:r>
              <a:rPr lang="en-US" altLang="zh-CN" dirty="0"/>
              <a:t>- </a:t>
            </a:r>
            <a:r>
              <a:rPr lang="zh-CN" altLang="en-US" dirty="0"/>
              <a:t>用于主机和外设</a:t>
            </a:r>
            <a:r>
              <a:rPr lang="en-US" altLang="zh-CN" dirty="0"/>
              <a:t>CDC</a:t>
            </a:r>
            <a:r>
              <a:rPr lang="zh-CN" altLang="en-US" dirty="0"/>
              <a:t>、</a:t>
            </a:r>
            <a:r>
              <a:rPr lang="en-US" altLang="zh-CN" dirty="0"/>
              <a:t>MSC</a:t>
            </a:r>
            <a:r>
              <a:rPr lang="zh-CN" altLang="en-US" dirty="0"/>
              <a:t>、</a:t>
            </a:r>
            <a:r>
              <a:rPr lang="en-US" altLang="zh-CN" dirty="0"/>
              <a:t>HID</a:t>
            </a:r>
            <a:r>
              <a:rPr lang="zh-CN" altLang="en-US" dirty="0"/>
              <a:t>的</a:t>
            </a:r>
            <a:r>
              <a:rPr lang="en-US" altLang="zh-CN" dirty="0"/>
              <a:t>USB</a:t>
            </a:r>
            <a:r>
              <a:rPr lang="zh-CN" altLang="en-US" dirty="0"/>
              <a:t>中间件</a:t>
            </a:r>
          </a:p>
          <a:p>
            <a:r>
              <a:rPr lang="zh-CN" altLang="en-US" dirty="0"/>
              <a:t>第四安全性</a:t>
            </a:r>
          </a:p>
          <a:p>
            <a:r>
              <a:rPr lang="en-US" altLang="zh-CN" dirty="0"/>
              <a:t>- </a:t>
            </a:r>
            <a:r>
              <a:rPr lang="zh-CN" altLang="en-US" dirty="0"/>
              <a:t>基于</a:t>
            </a:r>
            <a:r>
              <a:rPr lang="en-US" altLang="zh-CN" dirty="0"/>
              <a:t>Arm </a:t>
            </a:r>
            <a:r>
              <a:rPr lang="en-US" altLang="zh-CN" dirty="0" err="1"/>
              <a:t>Mbed</a:t>
            </a:r>
            <a:r>
              <a:rPr lang="en-US" altLang="zh-CN" dirty="0"/>
              <a:t> PSA</a:t>
            </a:r>
            <a:r>
              <a:rPr lang="zh-CN" altLang="en-US" dirty="0"/>
              <a:t>、</a:t>
            </a:r>
            <a:r>
              <a:rPr lang="en-US" altLang="zh-CN" dirty="0" err="1"/>
              <a:t>NetX</a:t>
            </a:r>
            <a:r>
              <a:rPr lang="en-US" altLang="zh-CN" dirty="0"/>
              <a:t> Crypto</a:t>
            </a:r>
            <a:r>
              <a:rPr lang="zh-CN" altLang="en-US" dirty="0"/>
              <a:t>和</a:t>
            </a:r>
            <a:r>
              <a:rPr lang="en-US" altLang="zh-CN" dirty="0"/>
              <a:t>FSP Crypto API</a:t>
            </a:r>
            <a:r>
              <a:rPr lang="zh-CN" altLang="en-US" dirty="0"/>
              <a:t>的加密</a:t>
            </a:r>
            <a:r>
              <a:rPr lang="en-US" altLang="zh-CN" dirty="0"/>
              <a:t>API</a:t>
            </a:r>
          </a:p>
          <a:p>
            <a:r>
              <a:rPr lang="en-US" altLang="zh-CN" dirty="0"/>
              <a:t>- </a:t>
            </a:r>
            <a:r>
              <a:rPr lang="zh-CN" altLang="en-US" dirty="0"/>
              <a:t>支持加密硬件加速</a:t>
            </a:r>
          </a:p>
          <a:p>
            <a:r>
              <a:rPr lang="en-US" altLang="zh-CN" dirty="0"/>
              <a:t>- </a:t>
            </a:r>
            <a:r>
              <a:rPr lang="zh-CN" altLang="en-US" dirty="0"/>
              <a:t>通过</a:t>
            </a:r>
            <a:r>
              <a:rPr lang="en-US" altLang="zh-CN" dirty="0"/>
              <a:t>PSA 2</a:t>
            </a:r>
            <a:r>
              <a:rPr lang="zh-CN" altLang="en-US" dirty="0"/>
              <a:t>级认证</a:t>
            </a:r>
          </a:p>
          <a:p>
            <a:r>
              <a:rPr lang="en-US" altLang="zh-CN" dirty="0"/>
              <a:t>- </a:t>
            </a:r>
            <a:r>
              <a:rPr lang="zh-CN" altLang="en-US" dirty="0"/>
              <a:t>可安全调试</a:t>
            </a: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13</a:t>
            </a:fld>
            <a:endParaRPr lang="en-US"/>
          </a:p>
        </p:txBody>
      </p:sp>
    </p:spTree>
    <p:extLst>
      <p:ext uri="{BB962C8B-B14F-4D97-AF65-F5344CB8AC3E}">
        <p14:creationId xmlns:p14="http://schemas.microsoft.com/office/powerpoint/2010/main" val="1397370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25D16B-934A-4DDA-AA9D-F9317AC24A5D}" type="slidenum">
              <a:rPr lang="en-US" smtClean="0"/>
              <a:t>14</a:t>
            </a:fld>
            <a:endParaRPr lang="en-US"/>
          </a:p>
        </p:txBody>
      </p:sp>
    </p:spTree>
    <p:extLst>
      <p:ext uri="{BB962C8B-B14F-4D97-AF65-F5344CB8AC3E}">
        <p14:creationId xmlns:p14="http://schemas.microsoft.com/office/powerpoint/2010/main" val="4146282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具备可视化配置器用于选择和配置驱动程序或中间件，另外引脚和时钟的配置也都是可视化的，可从下面的图中看到可视化的时钟和引脚配置。</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从右侧图中看到，用户可以选择驱动程序或中间件，下面是属性界面，可对该驱动程序或者中间件进行配置。</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而用户在配置器中所做的任何更改都将以两种方式应用于项目： 软件模块将从包文件中解压到项目目录中，并且将生成这些模块的配置以在构建时和运行时设置这些模块 </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软件仍以 </a:t>
            </a:r>
            <a:r>
              <a:rPr lang="en-US" altLang="zh-CN" b="0" i="0" dirty="0">
                <a:solidFill>
                  <a:srgbClr val="000000"/>
                </a:solidFill>
                <a:effectLst/>
                <a:latin typeface="Roboto" panose="02000000000000000000" pitchFamily="2" charset="0"/>
              </a:rPr>
              <a:t>CMSIS </a:t>
            </a:r>
            <a:r>
              <a:rPr lang="zh-CN" altLang="en-US" b="0" i="0" dirty="0">
                <a:solidFill>
                  <a:srgbClr val="000000"/>
                </a:solidFill>
                <a:effectLst/>
                <a:latin typeface="Roboto" panose="02000000000000000000" pitchFamily="2" charset="0"/>
              </a:rPr>
              <a:t>包的形式分发，其中包含有关模块以及模块源本身的信息 </a:t>
            </a:r>
            <a:endParaRPr lang="en-US" altLang="zh-CN" b="0" i="0" dirty="0">
              <a:solidFill>
                <a:srgbClr val="000000"/>
              </a:solidFill>
              <a:effectLst/>
              <a:latin typeface="Roboto" panose="02000000000000000000" pitchFamily="2" charset="0"/>
            </a:endParaRPr>
          </a:p>
          <a:p>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提供了专用的用户应用程序入口函数，因为在任何一个文件中编写的代码都将在基本初始化完成后运行，所以用户可以直接从入口函数中进行代码开发</a:t>
            </a:r>
            <a:endParaRPr lang="en-US" altLang="zh-CN" b="0" i="0" dirty="0">
              <a:solidFill>
                <a:srgbClr val="000000"/>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A425D16B-934A-4DDA-AA9D-F9317AC24A5D}" type="slidenum">
              <a:rPr lang="en-US" smtClean="0"/>
              <a:t>15</a:t>
            </a:fld>
            <a:endParaRPr lang="en-US"/>
          </a:p>
        </p:txBody>
      </p:sp>
    </p:spTree>
    <p:extLst>
      <p:ext uri="{BB962C8B-B14F-4D97-AF65-F5344CB8AC3E}">
        <p14:creationId xmlns:p14="http://schemas.microsoft.com/office/powerpoint/2010/main" val="2570468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000000"/>
                </a:solidFill>
                <a:effectLst/>
                <a:latin typeface="Roboto" panose="02000000000000000000" pitchFamily="2" charset="0"/>
              </a:rPr>
              <a:t>接下来，介绍一下</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的发布政策。</a:t>
            </a:r>
            <a:endParaRPr lang="en-US" altLang="zh-CN" b="0" i="0" dirty="0">
              <a:solidFill>
                <a:srgbClr val="000000"/>
              </a:solidFill>
              <a:effectLst/>
              <a:latin typeface="Roboto" panose="02000000000000000000" pitchFamily="2" charset="0"/>
            </a:endParaRPr>
          </a:p>
          <a:p>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版本分为主要版本、次要版本和补丁版本。各次要版本的发布间隔时间大概是</a:t>
            </a:r>
            <a:r>
              <a:rPr lang="en-US" altLang="zh-CN" b="0" i="0" dirty="0">
                <a:solidFill>
                  <a:srgbClr val="000000"/>
                </a:solidFill>
                <a:effectLst/>
                <a:latin typeface="Roboto" panose="02000000000000000000" pitchFamily="2" charset="0"/>
              </a:rPr>
              <a:t>2</a:t>
            </a:r>
            <a:r>
              <a:rPr lang="zh-CN" altLang="en-US" b="0" i="0" dirty="0">
                <a:solidFill>
                  <a:srgbClr val="000000"/>
                </a:solidFill>
                <a:effectLst/>
                <a:latin typeface="Roboto" panose="02000000000000000000" pitchFamily="2" charset="0"/>
              </a:rPr>
              <a:t>个月。补丁版本是在特殊有需要的情况下才会出现，右侧图中可以看到，在过往几次版本中，只出现过一次补丁版本</a:t>
            </a:r>
            <a:r>
              <a:rPr lang="en-US" altLang="zh-CN" b="0" i="0" dirty="0">
                <a:solidFill>
                  <a:srgbClr val="000000"/>
                </a:solidFill>
                <a:effectLst/>
                <a:latin typeface="Roboto" panose="02000000000000000000" pitchFamily="2" charset="0"/>
              </a:rPr>
              <a:t>3.7.1.</a:t>
            </a:r>
          </a:p>
          <a:p>
            <a:r>
              <a:rPr lang="zh-CN" altLang="en-US" b="0" i="0" dirty="0">
                <a:solidFill>
                  <a:srgbClr val="000000"/>
                </a:solidFill>
                <a:effectLst/>
                <a:latin typeface="Roboto" panose="02000000000000000000" pitchFamily="2" charset="0"/>
              </a:rPr>
              <a:t>在</a:t>
            </a:r>
            <a:r>
              <a:rPr lang="en-US" altLang="zh-CN" b="0" i="0" dirty="0" err="1">
                <a:solidFill>
                  <a:srgbClr val="000000"/>
                </a:solidFill>
                <a:effectLst/>
                <a:latin typeface="Roboto" panose="02000000000000000000" pitchFamily="2" charset="0"/>
              </a:rPr>
              <a:t>Github</a:t>
            </a:r>
            <a:r>
              <a:rPr lang="zh-CN" altLang="en-US" b="0" i="0" dirty="0">
                <a:solidFill>
                  <a:srgbClr val="000000"/>
                </a:solidFill>
                <a:effectLst/>
                <a:latin typeface="Roboto" panose="02000000000000000000" pitchFamily="2" charset="0"/>
              </a:rPr>
              <a:t>上，进入到瑞萨 </a:t>
            </a:r>
            <a:r>
              <a:rPr lang="en-US" altLang="zh-CN" b="0" i="0" dirty="0" err="1">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界面，最上面可以看到最新的</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版本，点击</a:t>
            </a:r>
            <a:r>
              <a:rPr lang="en-US" altLang="zh-CN" b="0" i="0" dirty="0">
                <a:solidFill>
                  <a:srgbClr val="000000"/>
                </a:solidFill>
                <a:effectLst/>
                <a:latin typeface="Roboto" panose="02000000000000000000" pitchFamily="2" charset="0"/>
              </a:rPr>
              <a:t>Tags</a:t>
            </a:r>
            <a:r>
              <a:rPr lang="zh-CN" altLang="en-US" b="0" i="0" dirty="0">
                <a:solidFill>
                  <a:srgbClr val="000000"/>
                </a:solidFill>
                <a:effectLst/>
                <a:latin typeface="Roboto" panose="02000000000000000000" pitchFamily="2" charset="0"/>
              </a:rPr>
              <a:t>，可以看到过往</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版本。</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打开每个版本，都包含发布信息、相关工具及版本信息、新增特性、改进点、第三方软件及版本信息和下载文件等内容。</a:t>
            </a: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17</a:t>
            </a:fld>
            <a:endParaRPr lang="en-US"/>
          </a:p>
        </p:txBody>
      </p:sp>
    </p:spTree>
    <p:extLst>
      <p:ext uri="{BB962C8B-B14F-4D97-AF65-F5344CB8AC3E}">
        <p14:creationId xmlns:p14="http://schemas.microsoft.com/office/powerpoint/2010/main" val="310872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zh-CN" altLang="en-US" b="0" i="0" dirty="0">
                <a:solidFill>
                  <a:srgbClr val="000000"/>
                </a:solidFill>
                <a:effectLst/>
                <a:latin typeface="Roboto" panose="02000000000000000000" pitchFamily="2" charset="0"/>
              </a:rPr>
              <a:t>所有公共 </a:t>
            </a:r>
            <a:r>
              <a:rPr lang="en-US" altLang="zh-CN"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版本都可以在我们的 </a:t>
            </a:r>
            <a:r>
              <a:rPr lang="en-US" altLang="zh-CN" b="0" i="0" dirty="0">
                <a:solidFill>
                  <a:srgbClr val="000000"/>
                </a:solidFill>
                <a:effectLst/>
                <a:latin typeface="Roboto" panose="02000000000000000000" pitchFamily="2" charset="0"/>
              </a:rPr>
              <a:t>GitHub </a:t>
            </a:r>
            <a:r>
              <a:rPr lang="zh-CN" altLang="en-US" b="0" i="0" dirty="0">
                <a:solidFill>
                  <a:srgbClr val="000000"/>
                </a:solidFill>
                <a:effectLst/>
                <a:latin typeface="Roboto" panose="02000000000000000000" pitchFamily="2" charset="0"/>
              </a:rPr>
              <a:t>存储库中找到。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这些包括平台安装程序、独立</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安装程序和</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原始包文件存档。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也可以直接从瑞萨电子网站下载独立的</a:t>
            </a:r>
            <a:r>
              <a:rPr lang="en-US" altLang="zh-CN" b="0" i="0" dirty="0">
                <a:solidFill>
                  <a:srgbClr val="000000"/>
                </a:solidFill>
                <a:effectLst/>
                <a:latin typeface="Roboto" panose="02000000000000000000" pitchFamily="2" charset="0"/>
              </a:rPr>
              <a:t>e2studio</a:t>
            </a:r>
            <a:r>
              <a:rPr lang="zh-CN" altLang="en-US" b="0" i="0" dirty="0">
                <a:solidFill>
                  <a:srgbClr val="000000"/>
                </a:solidFill>
                <a:effectLst/>
                <a:latin typeface="Roboto" panose="02000000000000000000" pitchFamily="2" charset="0"/>
              </a:rPr>
              <a:t>版本。 </a:t>
            </a:r>
            <a:endParaRPr lang="en-US" altLang="zh-CN" b="0" i="0" dirty="0">
              <a:solidFill>
                <a:srgbClr val="000000"/>
              </a:solidFill>
              <a:effectLst/>
              <a:latin typeface="Roboto" panose="02000000000000000000" pitchFamily="2" charset="0"/>
            </a:endParaRPr>
          </a:p>
          <a:p>
            <a:pPr marL="171450" indent="-171450">
              <a:buFontTx/>
              <a:buChar char="-"/>
            </a:pPr>
            <a:r>
              <a:rPr lang="en-US" altLang="zh-CN"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中的所有源代码都是未加密的，用户可以自由修改它 这也将有助于在版本控制系统中维护 </a:t>
            </a:r>
            <a:r>
              <a:rPr lang="en-US" altLang="zh-CN"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项目。</a:t>
            </a: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18</a:t>
            </a:fld>
            <a:endParaRPr lang="en-US"/>
          </a:p>
        </p:txBody>
      </p:sp>
    </p:spTree>
    <p:extLst>
      <p:ext uri="{BB962C8B-B14F-4D97-AF65-F5344CB8AC3E}">
        <p14:creationId xmlns:p14="http://schemas.microsoft.com/office/powerpoint/2010/main" val="3423258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zh-CN" altLang="en-US" b="0" i="0" dirty="0">
                <a:solidFill>
                  <a:srgbClr val="000000"/>
                </a:solidFill>
                <a:effectLst/>
                <a:latin typeface="Roboto" panose="02000000000000000000" pitchFamily="2" charset="0"/>
              </a:rPr>
              <a:t>所有公共 </a:t>
            </a:r>
            <a:r>
              <a:rPr lang="en-US" altLang="zh-CN"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版本都可以在我们的 </a:t>
            </a:r>
            <a:r>
              <a:rPr lang="en-US" altLang="zh-CN" b="0" i="0" dirty="0">
                <a:solidFill>
                  <a:srgbClr val="000000"/>
                </a:solidFill>
                <a:effectLst/>
                <a:latin typeface="Roboto" panose="02000000000000000000" pitchFamily="2" charset="0"/>
              </a:rPr>
              <a:t>GitHub </a:t>
            </a:r>
            <a:r>
              <a:rPr lang="zh-CN" altLang="en-US" b="0" i="0" dirty="0">
                <a:solidFill>
                  <a:srgbClr val="000000"/>
                </a:solidFill>
                <a:effectLst/>
                <a:latin typeface="Roboto" panose="02000000000000000000" pitchFamily="2" charset="0"/>
              </a:rPr>
              <a:t>存储库中找到。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这些包括平台安装程序、独立</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安装程序和</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原始包文件存档。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也可以直接从瑞萨电子网站下载独立的</a:t>
            </a:r>
            <a:r>
              <a:rPr lang="en-US" altLang="zh-CN" b="0" i="0" dirty="0">
                <a:solidFill>
                  <a:srgbClr val="000000"/>
                </a:solidFill>
                <a:effectLst/>
                <a:latin typeface="Roboto" panose="02000000000000000000" pitchFamily="2" charset="0"/>
              </a:rPr>
              <a:t>e2studio</a:t>
            </a:r>
            <a:r>
              <a:rPr lang="zh-CN" altLang="en-US" b="0" i="0" dirty="0">
                <a:solidFill>
                  <a:srgbClr val="000000"/>
                </a:solidFill>
                <a:effectLst/>
                <a:latin typeface="Roboto" panose="02000000000000000000" pitchFamily="2" charset="0"/>
              </a:rPr>
              <a:t>版本。 </a:t>
            </a:r>
            <a:endParaRPr lang="en-US" altLang="zh-CN" b="0" i="0" dirty="0">
              <a:solidFill>
                <a:srgbClr val="000000"/>
              </a:solidFill>
              <a:effectLst/>
              <a:latin typeface="Roboto" panose="02000000000000000000" pitchFamily="2" charset="0"/>
            </a:endParaRPr>
          </a:p>
          <a:p>
            <a:pPr marL="171450" indent="-171450">
              <a:buFontTx/>
              <a:buChar char="-"/>
            </a:pPr>
            <a:r>
              <a:rPr lang="en-US" altLang="zh-CN"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中的所有源代码都是未加密的，用户可以自由修改它 这也将有助于在版本控制系统中维护 </a:t>
            </a:r>
            <a:r>
              <a:rPr lang="en-US" altLang="zh-CN"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项目。</a:t>
            </a: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19</a:t>
            </a:fld>
            <a:endParaRPr lang="en-US"/>
          </a:p>
        </p:txBody>
      </p:sp>
    </p:spTree>
    <p:extLst>
      <p:ext uri="{BB962C8B-B14F-4D97-AF65-F5344CB8AC3E}">
        <p14:creationId xmlns:p14="http://schemas.microsoft.com/office/powerpoint/2010/main" val="102431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Roboto" panose="02000000000000000000" pitchFamily="2" charset="0"/>
              </a:rPr>
              <a:t>在</a:t>
            </a:r>
            <a:r>
              <a:rPr lang="en-US" altLang="zh-CN" b="0" i="0" dirty="0" err="1">
                <a:solidFill>
                  <a:srgbClr val="000000"/>
                </a:solidFill>
                <a:effectLst/>
                <a:latin typeface="Roboto" panose="02000000000000000000" pitchFamily="2" charset="0"/>
              </a:rPr>
              <a:t>Github</a:t>
            </a:r>
            <a:r>
              <a:rPr lang="zh-CN" altLang="en-US" b="0" i="0" dirty="0">
                <a:solidFill>
                  <a:srgbClr val="000000"/>
                </a:solidFill>
                <a:effectLst/>
                <a:latin typeface="Roboto" panose="02000000000000000000" pitchFamily="2" charset="0"/>
              </a:rPr>
              <a:t>下载页面，将会看到右侧这样的几个文件，有些用户就会疑惑那我到底应该下载哪个文件呢。</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我们将分</a:t>
            </a:r>
            <a:r>
              <a:rPr lang="en-US" altLang="zh-CN" b="0" i="0" dirty="0">
                <a:solidFill>
                  <a:srgbClr val="000000"/>
                </a:solidFill>
                <a:effectLst/>
                <a:latin typeface="Roboto" panose="02000000000000000000" pitchFamily="2" charset="0"/>
              </a:rPr>
              <a:t>4</a:t>
            </a:r>
            <a:r>
              <a:rPr lang="zh-CN" altLang="en-US" b="0" i="0" dirty="0">
                <a:solidFill>
                  <a:srgbClr val="000000"/>
                </a:solidFill>
                <a:effectLst/>
                <a:latin typeface="Roboto" panose="02000000000000000000" pitchFamily="2" charset="0"/>
              </a:rPr>
              <a:t>种情况进行介绍。</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第一种</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对于在 </a:t>
            </a:r>
            <a:r>
              <a:rPr lang="en-US" b="0" i="0" dirty="0">
                <a:solidFill>
                  <a:srgbClr val="000000"/>
                </a:solidFill>
                <a:effectLst/>
                <a:latin typeface="Roboto" panose="02000000000000000000" pitchFamily="2" charset="0"/>
              </a:rPr>
              <a:t>e² studio </a:t>
            </a:r>
            <a:r>
              <a:rPr lang="zh-CN" altLang="en-US" b="0" i="0" dirty="0">
                <a:solidFill>
                  <a:srgbClr val="000000"/>
                </a:solidFill>
                <a:effectLst/>
                <a:latin typeface="Roboto" panose="02000000000000000000" pitchFamily="2" charset="0"/>
              </a:rPr>
              <a:t>中使用 </a:t>
            </a:r>
            <a:r>
              <a:rPr lang="en-US"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的新用户 </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请下载带有 </a:t>
            </a:r>
            <a:r>
              <a:rPr lang="en-US" b="0" i="0" dirty="0">
                <a:solidFill>
                  <a:srgbClr val="000000"/>
                </a:solidFill>
                <a:effectLst/>
                <a:latin typeface="Roboto" panose="02000000000000000000" pitchFamily="2" charset="0"/>
              </a:rPr>
              <a:t>e² studio </a:t>
            </a:r>
            <a:r>
              <a:rPr lang="zh-CN" altLang="en-US" b="0" i="0" dirty="0">
                <a:solidFill>
                  <a:srgbClr val="000000"/>
                </a:solidFill>
                <a:effectLst/>
                <a:latin typeface="Roboto" panose="02000000000000000000" pitchFamily="2" charset="0"/>
              </a:rPr>
              <a:t>安装程序的 </a:t>
            </a:r>
            <a:r>
              <a:rPr lang="en-US"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，也就是</a:t>
            </a:r>
            <a:r>
              <a:rPr lang="en-US" altLang="zh-CN" b="0" i="0" dirty="0">
                <a:solidFill>
                  <a:srgbClr val="000000"/>
                </a:solidFill>
                <a:effectLst/>
                <a:latin typeface="Roboto" panose="02000000000000000000" pitchFamily="2" charset="0"/>
              </a:rPr>
              <a:t>5</a:t>
            </a:r>
            <a:r>
              <a:rPr lang="zh-CN" altLang="en-US" b="0" i="0" dirty="0">
                <a:solidFill>
                  <a:srgbClr val="000000"/>
                </a:solidFill>
                <a:effectLst/>
                <a:latin typeface="Roboto" panose="02000000000000000000" pitchFamily="2" charset="0"/>
              </a:rPr>
              <a:t>或者</a:t>
            </a:r>
            <a:r>
              <a:rPr lang="en-US" altLang="zh-CN" b="0" i="0" dirty="0">
                <a:solidFill>
                  <a:srgbClr val="000000"/>
                </a:solidFill>
                <a:effectLst/>
                <a:latin typeface="Roboto" panose="02000000000000000000" pitchFamily="2" charset="0"/>
              </a:rPr>
              <a:t>6</a:t>
            </a:r>
            <a:r>
              <a:rPr lang="en-US" b="0" i="0" dirty="0">
                <a:solidFill>
                  <a:srgbClr val="000000"/>
                </a:solidFill>
                <a:effectLst/>
                <a:latin typeface="Roboto" panose="02000000000000000000" pitchFamily="2" charset="0"/>
              </a:rPr>
              <a:t>。5</a:t>
            </a:r>
            <a:r>
              <a:rPr lang="zh-CN" altLang="en-US" b="0" i="0" dirty="0">
                <a:solidFill>
                  <a:srgbClr val="000000"/>
                </a:solidFill>
                <a:effectLst/>
                <a:latin typeface="Roboto" panose="02000000000000000000" pitchFamily="2" charset="0"/>
              </a:rPr>
              <a:t>针对的是</a:t>
            </a:r>
            <a:r>
              <a:rPr lang="en-US" altLang="zh-CN" b="0" i="0" dirty="0">
                <a:solidFill>
                  <a:srgbClr val="000000"/>
                </a:solidFill>
                <a:effectLst/>
                <a:latin typeface="Roboto" panose="02000000000000000000" pitchFamily="2" charset="0"/>
              </a:rPr>
              <a:t>Linux</a:t>
            </a:r>
            <a:r>
              <a:rPr lang="zh-CN" altLang="en-US" b="0" i="0" dirty="0">
                <a:solidFill>
                  <a:srgbClr val="000000"/>
                </a:solidFill>
                <a:effectLst/>
                <a:latin typeface="Roboto" panose="02000000000000000000" pitchFamily="2" charset="0"/>
              </a:rPr>
              <a:t>操作系统，</a:t>
            </a:r>
            <a:r>
              <a:rPr lang="en-US" altLang="zh-CN" b="0" i="0" dirty="0">
                <a:solidFill>
                  <a:srgbClr val="000000"/>
                </a:solidFill>
                <a:effectLst/>
                <a:latin typeface="Roboto" panose="02000000000000000000" pitchFamily="2" charset="0"/>
              </a:rPr>
              <a:t>6</a:t>
            </a:r>
            <a:r>
              <a:rPr lang="zh-CN" altLang="en-US" b="0" i="0" dirty="0">
                <a:solidFill>
                  <a:srgbClr val="000000"/>
                </a:solidFill>
                <a:effectLst/>
                <a:latin typeface="Roboto" panose="02000000000000000000" pitchFamily="2" charset="0"/>
              </a:rPr>
              <a:t>针对的是</a:t>
            </a:r>
            <a:r>
              <a:rPr lang="en-US" altLang="zh-CN" b="0" i="0" dirty="0">
                <a:solidFill>
                  <a:srgbClr val="000000"/>
                </a:solidFill>
                <a:effectLst/>
                <a:latin typeface="Roboto" panose="02000000000000000000" pitchFamily="2" charset="0"/>
              </a:rPr>
              <a:t>Windows</a:t>
            </a:r>
            <a:r>
              <a:rPr lang="zh-CN" altLang="en-US" b="0" i="0" dirty="0">
                <a:solidFill>
                  <a:srgbClr val="000000"/>
                </a:solidFill>
                <a:effectLst/>
                <a:latin typeface="Roboto" panose="02000000000000000000" pitchFamily="2" charset="0"/>
              </a:rPr>
              <a:t>操作系统。</a:t>
            </a:r>
            <a:endParaRPr lang="en-US"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运行该安装程序。 这将安装 </a:t>
            </a:r>
            <a:r>
              <a:rPr lang="en-US" b="0" i="0" dirty="0">
                <a:solidFill>
                  <a:srgbClr val="000000"/>
                </a:solidFill>
                <a:effectLst/>
                <a:latin typeface="Roboto" panose="02000000000000000000" pitchFamily="2" charset="0"/>
              </a:rPr>
              <a:t>e² studio </a:t>
            </a:r>
            <a:r>
              <a:rPr lang="zh-CN" altLang="en-US" b="0" i="0" dirty="0">
                <a:solidFill>
                  <a:srgbClr val="000000"/>
                </a:solidFill>
                <a:effectLst/>
                <a:latin typeface="Roboto" panose="02000000000000000000" pitchFamily="2" charset="0"/>
              </a:rPr>
              <a:t>工具、</a:t>
            </a:r>
            <a:r>
              <a:rPr lang="en-US"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包、</a:t>
            </a:r>
            <a:r>
              <a:rPr lang="en-US" b="0" i="0" dirty="0">
                <a:solidFill>
                  <a:srgbClr val="000000"/>
                </a:solidFill>
                <a:effectLst/>
                <a:latin typeface="Roboto" panose="02000000000000000000" pitchFamily="2" charset="0"/>
              </a:rPr>
              <a:t>GCC </a:t>
            </a:r>
            <a:r>
              <a:rPr lang="zh-CN" altLang="en-US" b="0" i="0" dirty="0">
                <a:solidFill>
                  <a:srgbClr val="000000"/>
                </a:solidFill>
                <a:effectLst/>
                <a:latin typeface="Roboto" panose="02000000000000000000" pitchFamily="2" charset="0"/>
              </a:rPr>
              <a:t>工具链和使用该软件所需的其他工具。 不需要额外的安装。 </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第二种</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对于现有用户 如果您已经安装了包含 </a:t>
            </a:r>
            <a:r>
              <a:rPr lang="en-US" b="0" i="0" dirty="0">
                <a:solidFill>
                  <a:srgbClr val="000000"/>
                </a:solidFill>
                <a:effectLst/>
                <a:latin typeface="Roboto" panose="02000000000000000000" pitchFamily="2" charset="0"/>
              </a:rPr>
              <a:t>e² studio </a:t>
            </a:r>
            <a:r>
              <a:rPr lang="zh-CN" altLang="en-US" b="0" i="0" dirty="0">
                <a:solidFill>
                  <a:srgbClr val="000000"/>
                </a:solidFill>
                <a:effectLst/>
                <a:latin typeface="Roboto" panose="02000000000000000000" pitchFamily="2" charset="0"/>
              </a:rPr>
              <a:t>的先前 </a:t>
            </a:r>
            <a:r>
              <a:rPr lang="en-US"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版本，那么您可以单独下载</a:t>
            </a:r>
            <a:r>
              <a:rPr lang="en-US" altLang="zh-CN" b="0" i="0" dirty="0">
                <a:solidFill>
                  <a:srgbClr val="000000"/>
                </a:solidFill>
                <a:effectLst/>
                <a:latin typeface="Roboto" panose="02000000000000000000" pitchFamily="2" charset="0"/>
              </a:rPr>
              <a:t>2</a:t>
            </a:r>
            <a:r>
              <a:rPr lang="zh-CN" altLang="en-US" b="0" i="0" dirty="0">
                <a:solidFill>
                  <a:srgbClr val="000000"/>
                </a:solidFill>
                <a:effectLst/>
                <a:latin typeface="Roboto" panose="02000000000000000000" pitchFamily="2" charset="0"/>
              </a:rPr>
              <a:t>或者</a:t>
            </a:r>
            <a:r>
              <a:rPr lang="en-US" altLang="zh-CN" b="0" i="0" dirty="0">
                <a:solidFill>
                  <a:srgbClr val="000000"/>
                </a:solidFill>
                <a:effectLst/>
                <a:latin typeface="Roboto" panose="02000000000000000000" pitchFamily="2" charset="0"/>
              </a:rPr>
              <a:t>3</a:t>
            </a:r>
            <a:r>
              <a:rPr lang="zh-CN" altLang="en-US" b="0" i="0" dirty="0">
                <a:solidFill>
                  <a:srgbClr val="000000"/>
                </a:solidFill>
                <a:effectLst/>
                <a:latin typeface="Roboto" panose="02000000000000000000" pitchFamily="2" charset="0"/>
              </a:rPr>
              <a:t>。 </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第三种</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如果您已经是 </a:t>
            </a:r>
            <a:r>
              <a:rPr lang="en-US" b="0" i="0" dirty="0" err="1">
                <a:solidFill>
                  <a:srgbClr val="000000"/>
                </a:solidFill>
                <a:effectLst/>
                <a:latin typeface="Roboto" panose="02000000000000000000" pitchFamily="2" charset="0"/>
              </a:rPr>
              <a:t>Reneas</a:t>
            </a:r>
            <a:r>
              <a:rPr lang="en-US" b="0" i="0" dirty="0">
                <a:solidFill>
                  <a:srgbClr val="000000"/>
                </a:solidFill>
                <a:effectLst/>
                <a:latin typeface="Roboto" panose="02000000000000000000" pitchFamily="2" charset="0"/>
              </a:rPr>
              <a:t> RX </a:t>
            </a:r>
            <a:r>
              <a:rPr lang="zh-CN" altLang="en-US" b="0" i="0" dirty="0">
                <a:solidFill>
                  <a:srgbClr val="000000"/>
                </a:solidFill>
                <a:effectLst/>
                <a:latin typeface="Roboto" panose="02000000000000000000" pitchFamily="2" charset="0"/>
              </a:rPr>
              <a:t>或 </a:t>
            </a:r>
            <a:r>
              <a:rPr lang="en-US" b="0" i="0" dirty="0">
                <a:solidFill>
                  <a:srgbClr val="000000"/>
                </a:solidFill>
                <a:effectLst/>
                <a:latin typeface="Roboto" panose="02000000000000000000" pitchFamily="2" charset="0"/>
              </a:rPr>
              <a:t>RL78 MCU </a:t>
            </a:r>
            <a:r>
              <a:rPr lang="zh-CN" altLang="en-US" b="0" i="0" dirty="0">
                <a:solidFill>
                  <a:srgbClr val="000000"/>
                </a:solidFill>
                <a:effectLst/>
                <a:latin typeface="Roboto" panose="02000000000000000000" pitchFamily="2" charset="0"/>
              </a:rPr>
              <a:t>的用户，跟第二种是一样的，也只需下载</a:t>
            </a:r>
            <a:r>
              <a:rPr lang="en-US" altLang="zh-CN" b="0" i="0" dirty="0">
                <a:solidFill>
                  <a:srgbClr val="000000"/>
                </a:solidFill>
                <a:effectLst/>
                <a:latin typeface="Roboto" panose="02000000000000000000" pitchFamily="2" charset="0"/>
              </a:rPr>
              <a:t>2</a:t>
            </a:r>
            <a:r>
              <a:rPr lang="zh-CN" altLang="en-US" b="0" i="0" dirty="0">
                <a:solidFill>
                  <a:srgbClr val="000000"/>
                </a:solidFill>
                <a:effectLst/>
                <a:latin typeface="Roboto" panose="02000000000000000000" pitchFamily="2" charset="0"/>
              </a:rPr>
              <a:t>或者</a:t>
            </a:r>
            <a:r>
              <a:rPr lang="en-US" altLang="zh-CN" b="0" i="0" dirty="0">
                <a:solidFill>
                  <a:srgbClr val="000000"/>
                </a:solidFill>
                <a:effectLst/>
                <a:latin typeface="Roboto" panose="02000000000000000000" pitchFamily="2" charset="0"/>
              </a:rPr>
              <a:t>3</a:t>
            </a:r>
            <a:r>
              <a:rPr lang="zh-CN" altLang="en-US" b="0" i="0" dirty="0">
                <a:solidFill>
                  <a:srgbClr val="000000"/>
                </a:solidFill>
                <a:effectLst/>
                <a:latin typeface="Roboto" panose="02000000000000000000" pitchFamily="2" charset="0"/>
              </a:rPr>
              <a:t>。 </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第四种</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如果用户使用的是</a:t>
            </a:r>
            <a:r>
              <a:rPr lang="en-US" b="0" i="0" dirty="0">
                <a:solidFill>
                  <a:srgbClr val="000000"/>
                </a:solidFill>
                <a:effectLst/>
                <a:latin typeface="Roboto" panose="02000000000000000000" pitchFamily="2" charset="0"/>
              </a:rPr>
              <a:t>IAR Embedded Workbench </a:t>
            </a:r>
            <a:r>
              <a:rPr lang="zh-CN" altLang="en-US" b="0" i="0" dirty="0">
                <a:solidFill>
                  <a:srgbClr val="000000"/>
                </a:solidFill>
                <a:effectLst/>
                <a:latin typeface="Roboto" panose="02000000000000000000" pitchFamily="2" charset="0"/>
              </a:rPr>
              <a:t>或 </a:t>
            </a:r>
            <a:r>
              <a:rPr lang="en-US" b="0" i="0" dirty="0">
                <a:solidFill>
                  <a:srgbClr val="000000"/>
                </a:solidFill>
                <a:effectLst/>
                <a:latin typeface="Roboto" panose="02000000000000000000" pitchFamily="2" charset="0"/>
              </a:rPr>
              <a:t>Keil MDK</a:t>
            </a:r>
            <a:r>
              <a:rPr lang="zh-CN" altLang="en-US" b="0" i="0" dirty="0">
                <a:solidFill>
                  <a:srgbClr val="000000"/>
                </a:solidFill>
                <a:effectLst/>
                <a:latin typeface="Roboto" panose="02000000000000000000" pitchFamily="2" charset="0"/>
              </a:rPr>
              <a:t>，那么请使用独立的</a:t>
            </a:r>
            <a:r>
              <a:rPr lang="en-US" altLang="zh-CN" b="0" i="0" dirty="0">
                <a:solidFill>
                  <a:srgbClr val="000000"/>
                </a:solidFill>
                <a:effectLst/>
                <a:latin typeface="Roboto" panose="02000000000000000000" pitchFamily="2" charset="0"/>
              </a:rPr>
              <a:t>RA</a:t>
            </a:r>
            <a:r>
              <a:rPr lang="zh-CN" altLang="en-US" b="0" i="0" dirty="0">
                <a:solidFill>
                  <a:srgbClr val="000000"/>
                </a:solidFill>
                <a:effectLst/>
                <a:latin typeface="Roboto" panose="02000000000000000000" pitchFamily="2" charset="0"/>
              </a:rPr>
              <a:t>智能配置器</a:t>
            </a:r>
            <a:r>
              <a:rPr lang="en-US" altLang="zh-CN" b="0" i="0" dirty="0">
                <a:solidFill>
                  <a:srgbClr val="000000"/>
                </a:solidFill>
                <a:effectLst/>
                <a:latin typeface="Roboto" panose="02000000000000000000" pitchFamily="2" charset="0"/>
              </a:rPr>
              <a:t>RASC</a:t>
            </a:r>
            <a:r>
              <a:rPr lang="zh-CN" altLang="en-US" b="0" i="0" dirty="0">
                <a:solidFill>
                  <a:srgbClr val="000000"/>
                </a:solidFill>
                <a:effectLst/>
                <a:latin typeface="Roboto" panose="02000000000000000000" pitchFamily="2" charset="0"/>
              </a:rPr>
              <a:t>，请安装</a:t>
            </a:r>
            <a:r>
              <a:rPr lang="en-US" altLang="zh-CN" b="0" i="0" dirty="0">
                <a:solidFill>
                  <a:srgbClr val="000000"/>
                </a:solidFill>
                <a:effectLst/>
                <a:latin typeface="Roboto" panose="02000000000000000000" pitchFamily="2" charset="0"/>
              </a:rPr>
              <a:t>7</a:t>
            </a:r>
            <a:r>
              <a:rPr lang="zh-CN" altLang="en-US" b="0" i="0" dirty="0">
                <a:solidFill>
                  <a:srgbClr val="000000"/>
                </a:solidFill>
                <a:effectLst/>
                <a:latin typeface="Roboto" panose="02000000000000000000" pitchFamily="2" charset="0"/>
              </a:rPr>
              <a:t>或者</a:t>
            </a:r>
            <a:r>
              <a:rPr lang="en-US" altLang="zh-CN" b="0" i="0" dirty="0">
                <a:solidFill>
                  <a:srgbClr val="000000"/>
                </a:solidFill>
                <a:effectLst/>
                <a:latin typeface="Roboto" panose="02000000000000000000" pitchFamily="2" charset="0"/>
              </a:rPr>
              <a:t>8,7</a:t>
            </a:r>
            <a:r>
              <a:rPr lang="zh-CN" altLang="en-US" b="0" i="0" dirty="0">
                <a:solidFill>
                  <a:srgbClr val="000000"/>
                </a:solidFill>
                <a:effectLst/>
                <a:latin typeface="Roboto" panose="02000000000000000000" pitchFamily="2" charset="0"/>
              </a:rPr>
              <a:t>和</a:t>
            </a:r>
            <a:r>
              <a:rPr lang="en-US" altLang="zh-CN" b="0" i="0" dirty="0">
                <a:solidFill>
                  <a:srgbClr val="000000"/>
                </a:solidFill>
                <a:effectLst/>
                <a:latin typeface="Roboto" panose="02000000000000000000" pitchFamily="2" charset="0"/>
              </a:rPr>
              <a:t>8</a:t>
            </a:r>
            <a:r>
              <a:rPr lang="zh-CN" altLang="en-US" b="0" i="0" dirty="0">
                <a:solidFill>
                  <a:srgbClr val="000000"/>
                </a:solidFill>
                <a:effectLst/>
                <a:latin typeface="Roboto" panose="02000000000000000000" pitchFamily="2" charset="0"/>
              </a:rPr>
              <a:t>的区别跟上面一样，是操作系统的区别，</a:t>
            </a:r>
            <a:r>
              <a:rPr lang="en-US" altLang="zh-CN" b="0" i="0" dirty="0">
                <a:solidFill>
                  <a:srgbClr val="000000"/>
                </a:solidFill>
                <a:effectLst/>
                <a:latin typeface="Roboto" panose="02000000000000000000" pitchFamily="2" charset="0"/>
              </a:rPr>
              <a:t>7</a:t>
            </a:r>
            <a:r>
              <a:rPr lang="zh-CN" altLang="en-US" b="0" i="0" dirty="0">
                <a:solidFill>
                  <a:srgbClr val="000000"/>
                </a:solidFill>
                <a:effectLst/>
                <a:latin typeface="Roboto" panose="02000000000000000000" pitchFamily="2" charset="0"/>
              </a:rPr>
              <a:t>针对的是</a:t>
            </a:r>
            <a:r>
              <a:rPr lang="en-US" altLang="zh-CN" b="0" i="0" dirty="0">
                <a:solidFill>
                  <a:srgbClr val="000000"/>
                </a:solidFill>
                <a:effectLst/>
                <a:latin typeface="Roboto" panose="02000000000000000000" pitchFamily="2" charset="0"/>
              </a:rPr>
              <a:t>Linux</a:t>
            </a:r>
            <a:r>
              <a:rPr lang="zh-CN" altLang="en-US" b="0" i="0" dirty="0">
                <a:solidFill>
                  <a:srgbClr val="000000"/>
                </a:solidFill>
                <a:effectLst/>
                <a:latin typeface="Roboto" panose="02000000000000000000" pitchFamily="2" charset="0"/>
              </a:rPr>
              <a:t>操作系统，</a:t>
            </a:r>
            <a:r>
              <a:rPr lang="en-US" altLang="zh-CN" b="0" i="0" dirty="0">
                <a:solidFill>
                  <a:srgbClr val="000000"/>
                </a:solidFill>
                <a:effectLst/>
                <a:latin typeface="Roboto" panose="02000000000000000000" pitchFamily="2" charset="0"/>
              </a:rPr>
              <a:t>8</a:t>
            </a:r>
            <a:r>
              <a:rPr lang="zh-CN" altLang="en-US" b="0" i="0" dirty="0">
                <a:solidFill>
                  <a:srgbClr val="000000"/>
                </a:solidFill>
                <a:effectLst/>
                <a:latin typeface="Roboto" panose="02000000000000000000" pitchFamily="2" charset="0"/>
              </a:rPr>
              <a:t>针对的是</a:t>
            </a:r>
            <a:r>
              <a:rPr lang="en-US" altLang="zh-CN" b="0" i="0" dirty="0">
                <a:solidFill>
                  <a:srgbClr val="000000"/>
                </a:solidFill>
                <a:effectLst/>
                <a:latin typeface="Roboto" panose="02000000000000000000" pitchFamily="2" charset="0"/>
              </a:rPr>
              <a:t>Window</a:t>
            </a:r>
            <a:r>
              <a:rPr lang="zh-CN" altLang="en-US" b="0" i="0" dirty="0">
                <a:solidFill>
                  <a:srgbClr val="000000"/>
                </a:solidFill>
                <a:effectLst/>
                <a:latin typeface="Roboto" panose="02000000000000000000" pitchFamily="2" charset="0"/>
              </a:rPr>
              <a:t>操作系统。</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如果使用的是</a:t>
            </a:r>
            <a:r>
              <a:rPr lang="en-US" altLang="zh-CN" b="0" i="0" dirty="0">
                <a:solidFill>
                  <a:srgbClr val="000000"/>
                </a:solidFill>
                <a:effectLst/>
                <a:latin typeface="Roboto" panose="02000000000000000000" pitchFamily="2" charset="0"/>
              </a:rPr>
              <a:t>Keil MDK</a:t>
            </a:r>
            <a:r>
              <a:rPr lang="zh-CN" altLang="en-US" b="0" i="0" dirty="0">
                <a:solidFill>
                  <a:srgbClr val="000000"/>
                </a:solidFill>
                <a:effectLst/>
                <a:latin typeface="Roboto" panose="02000000000000000000" pitchFamily="2" charset="0"/>
              </a:rPr>
              <a:t>，还需要安装</a:t>
            </a:r>
            <a:r>
              <a:rPr lang="en-US" altLang="zh-CN" b="0" i="0" dirty="0">
                <a:solidFill>
                  <a:srgbClr val="000000"/>
                </a:solidFill>
                <a:effectLst/>
                <a:latin typeface="Roboto" panose="02000000000000000000" pitchFamily="2" charset="0"/>
              </a:rPr>
              <a:t>4</a:t>
            </a:r>
            <a:r>
              <a:rPr lang="zh-CN" altLang="en-US" b="0" i="0" dirty="0">
                <a:solidFill>
                  <a:srgbClr val="000000"/>
                </a:solidFill>
                <a:effectLst/>
                <a:latin typeface="Roboto" panose="02000000000000000000" pitchFamily="2" charset="0"/>
              </a:rPr>
              <a:t>。</a:t>
            </a:r>
            <a:endParaRPr lang="en-US" altLang="zh-CN" b="0" i="0" dirty="0">
              <a:solidFill>
                <a:srgbClr val="000000"/>
              </a:solidFill>
              <a:effectLst/>
              <a:latin typeface="Roboto" panose="02000000000000000000" pitchFamily="2" charset="0"/>
            </a:endParaRPr>
          </a:p>
          <a:p>
            <a:pPr algn="l"/>
            <a:r>
              <a:rPr lang="zh-CN" altLang="en-US" b="0" i="0" dirty="0">
                <a:solidFill>
                  <a:srgbClr val="000000"/>
                </a:solidFill>
                <a:effectLst/>
                <a:latin typeface="Roboto" panose="02000000000000000000" pitchFamily="2" charset="0"/>
              </a:rPr>
              <a:t>而具体使用方法，请参阅 </a:t>
            </a:r>
            <a:r>
              <a:rPr lang="en-US" b="0" i="0" dirty="0">
                <a:solidFill>
                  <a:srgbClr val="000000"/>
                </a:solidFill>
                <a:effectLst/>
                <a:latin typeface="Roboto" panose="02000000000000000000" pitchFamily="2" charset="0"/>
              </a:rPr>
              <a:t>MDK </a:t>
            </a:r>
            <a:r>
              <a:rPr lang="zh-CN" altLang="en-US" b="0" i="0" dirty="0">
                <a:solidFill>
                  <a:srgbClr val="000000"/>
                </a:solidFill>
                <a:effectLst/>
                <a:latin typeface="Roboto" panose="02000000000000000000" pitchFamily="2" charset="0"/>
              </a:rPr>
              <a:t>和 </a:t>
            </a:r>
            <a:r>
              <a:rPr lang="en-US" b="0" i="0" dirty="0">
                <a:solidFill>
                  <a:srgbClr val="000000"/>
                </a:solidFill>
                <a:effectLst/>
                <a:latin typeface="Roboto" panose="02000000000000000000" pitchFamily="2" charset="0"/>
              </a:rPr>
              <a:t>IAR </a:t>
            </a:r>
            <a:r>
              <a:rPr lang="zh-CN" altLang="en-US" b="0" i="0" dirty="0">
                <a:solidFill>
                  <a:srgbClr val="000000"/>
                </a:solidFill>
                <a:effectLst/>
                <a:latin typeface="Roboto" panose="02000000000000000000" pitchFamily="2" charset="0"/>
              </a:rPr>
              <a:t>的 </a:t>
            </a:r>
            <a:r>
              <a:rPr lang="en-US" b="0" i="0" dirty="0">
                <a:solidFill>
                  <a:srgbClr val="000000"/>
                </a:solidFill>
                <a:effectLst/>
                <a:latin typeface="Roboto" panose="02000000000000000000" pitchFamily="2" charset="0"/>
              </a:rPr>
              <a:t>RA SC </a:t>
            </a:r>
            <a:r>
              <a:rPr lang="zh-CN" altLang="en-US" b="0" i="0" dirty="0">
                <a:solidFill>
                  <a:srgbClr val="000000"/>
                </a:solidFill>
                <a:effectLst/>
                <a:latin typeface="Roboto" panose="02000000000000000000" pitchFamily="2" charset="0"/>
              </a:rPr>
              <a:t>用户指南。</a:t>
            </a:r>
            <a:endParaRPr lang="zh-CN" altLang="en-US" dirty="0"/>
          </a:p>
        </p:txBody>
      </p:sp>
      <p:sp>
        <p:nvSpPr>
          <p:cNvPr id="4" name="灯片编号占位符 3"/>
          <p:cNvSpPr>
            <a:spLocks noGrp="1"/>
          </p:cNvSpPr>
          <p:nvPr>
            <p:ph type="sldNum" sz="quarter" idx="5"/>
          </p:nvPr>
        </p:nvSpPr>
        <p:spPr/>
        <p:txBody>
          <a:bodyPr/>
          <a:lstStyle/>
          <a:p>
            <a:fld id="{A425D16B-934A-4DDA-AA9D-F9317AC24A5D}" type="slidenum">
              <a:rPr lang="en-US" smtClean="0"/>
              <a:t>20</a:t>
            </a:fld>
            <a:endParaRPr lang="en-US"/>
          </a:p>
        </p:txBody>
      </p:sp>
    </p:spTree>
    <p:extLst>
      <p:ext uri="{BB962C8B-B14F-4D97-AF65-F5344CB8AC3E}">
        <p14:creationId xmlns:p14="http://schemas.microsoft.com/office/powerpoint/2010/main" val="2445867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zh-CN" altLang="en-US" b="0" i="0" dirty="0">
                <a:solidFill>
                  <a:srgbClr val="000000"/>
                </a:solidFill>
                <a:effectLst/>
                <a:latin typeface="Roboto" panose="02000000000000000000" pitchFamily="2" charset="0"/>
              </a:rPr>
              <a:t>与源代码类似，文档也通过 </a:t>
            </a:r>
            <a:r>
              <a:rPr lang="en-US" altLang="zh-CN" b="0" i="0" dirty="0">
                <a:solidFill>
                  <a:srgbClr val="000000"/>
                </a:solidFill>
                <a:effectLst/>
                <a:latin typeface="Roboto" panose="02000000000000000000" pitchFamily="2" charset="0"/>
              </a:rPr>
              <a:t>GitHub </a:t>
            </a:r>
            <a:r>
              <a:rPr lang="zh-CN" altLang="en-US" b="0" i="0" dirty="0">
                <a:solidFill>
                  <a:srgbClr val="000000"/>
                </a:solidFill>
                <a:effectLst/>
                <a:latin typeface="Roboto" panose="02000000000000000000" pitchFamily="2" charset="0"/>
              </a:rPr>
              <a:t>分发，看上图中的标号</a:t>
            </a:r>
            <a:r>
              <a:rPr lang="en-US" altLang="zh-CN" b="0" i="0" dirty="0">
                <a:solidFill>
                  <a:srgbClr val="000000"/>
                </a:solidFill>
                <a:effectLst/>
                <a:latin typeface="Roboto" panose="02000000000000000000" pitchFamily="2" charset="0"/>
              </a:rPr>
              <a:t>1</a:t>
            </a:r>
            <a:r>
              <a:rPr lang="zh-CN" altLang="en-US" b="0" i="0" dirty="0">
                <a:solidFill>
                  <a:srgbClr val="000000"/>
                </a:solidFill>
                <a:effectLst/>
                <a:latin typeface="Roboto" panose="02000000000000000000" pitchFamily="2" charset="0"/>
              </a:rPr>
              <a:t>，这就是</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文档。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在线托管的手册将始终适用于最新的公开版本</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当然，以往版本的文档也可以从其发布页面下载到</a:t>
            </a: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21</a:t>
            </a:fld>
            <a:endParaRPr lang="en-US"/>
          </a:p>
        </p:txBody>
      </p:sp>
    </p:spTree>
    <p:extLst>
      <p:ext uri="{BB962C8B-B14F-4D97-AF65-F5344CB8AC3E}">
        <p14:creationId xmlns:p14="http://schemas.microsoft.com/office/powerpoint/2010/main" val="423924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zh-CN" altLang="en-US" b="0" i="0" dirty="0">
                <a:solidFill>
                  <a:srgbClr val="000000"/>
                </a:solidFill>
                <a:effectLst/>
                <a:latin typeface="Roboto" panose="02000000000000000000" pitchFamily="2" charset="0"/>
              </a:rPr>
              <a:t>开发人员协助不是一项新功能，但经常被忽视。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它通过生成驱动程序函数调用来帮助启动和运行项目。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它还将尝试根据范围内可用的内容分配函数参数。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在我看来，这是最有用的功能之一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目前仅瑞萨模块支持此功能，也就是只支持</a:t>
            </a:r>
            <a:r>
              <a:rPr lang="en-US" altLang="zh-CN" b="0" i="0" dirty="0">
                <a:solidFill>
                  <a:srgbClr val="000000"/>
                </a:solidFill>
                <a:effectLst/>
                <a:latin typeface="Roboto" panose="02000000000000000000" pitchFamily="2" charset="0"/>
              </a:rPr>
              <a:t>HAL</a:t>
            </a:r>
            <a:r>
              <a:rPr lang="zh-CN" altLang="en-US" b="0" i="0" dirty="0">
                <a:solidFill>
                  <a:srgbClr val="000000"/>
                </a:solidFill>
                <a:effectLst/>
                <a:latin typeface="Roboto" panose="02000000000000000000" pitchFamily="2" charset="0"/>
              </a:rPr>
              <a:t>驱动程序和瑞萨中间件</a:t>
            </a: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23</a:t>
            </a:fld>
            <a:endParaRPr lang="en-US"/>
          </a:p>
        </p:txBody>
      </p:sp>
    </p:spTree>
    <p:extLst>
      <p:ext uri="{BB962C8B-B14F-4D97-AF65-F5344CB8AC3E}">
        <p14:creationId xmlns:p14="http://schemas.microsoft.com/office/powerpoint/2010/main" val="2697907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这里，我们举例说明开发者辅助工具的方便之处。</a:t>
            </a:r>
            <a:endParaRPr lang="en-US" altLang="zh-CN" dirty="0"/>
          </a:p>
          <a:p>
            <a:r>
              <a:rPr lang="zh-CN" altLang="en-US" dirty="0"/>
              <a:t>将开发者辅助工具和</a:t>
            </a:r>
            <a:r>
              <a:rPr lang="en-US" altLang="zh-CN" dirty="0"/>
              <a:t>GPT timer</a:t>
            </a:r>
            <a:r>
              <a:rPr lang="zh-CN" altLang="en-US" dirty="0"/>
              <a:t>驱动程序一起使用</a:t>
            </a:r>
            <a:endParaRPr lang="en-US" altLang="zh-CN" dirty="0"/>
          </a:p>
          <a:p>
            <a:r>
              <a:rPr lang="zh-CN" altLang="en-US" dirty="0"/>
              <a:t>通过拖动的方式，可以将</a:t>
            </a:r>
            <a:r>
              <a:rPr lang="en-US" altLang="zh-CN" dirty="0"/>
              <a:t>GPT Timer</a:t>
            </a:r>
            <a:r>
              <a:rPr lang="zh-CN" altLang="en-US" dirty="0"/>
              <a:t>的</a:t>
            </a:r>
            <a:r>
              <a:rPr lang="en-US" altLang="zh-CN" dirty="0"/>
              <a:t>API</a:t>
            </a:r>
            <a:r>
              <a:rPr lang="zh-CN" altLang="en-US" dirty="0"/>
              <a:t>拖到用户代码区域，看上面的红色箭头，我们首先点击</a:t>
            </a:r>
            <a:r>
              <a:rPr lang="en-US" altLang="zh-CN" dirty="0" err="1"/>
              <a:t>R_GPT_Open</a:t>
            </a:r>
            <a:r>
              <a:rPr lang="zh-CN" altLang="en-US" dirty="0"/>
              <a:t>，然后拖动到用户代码区域，只需要定义返回值</a:t>
            </a:r>
            <a:r>
              <a:rPr lang="en-US" altLang="zh-CN" dirty="0"/>
              <a:t>err</a:t>
            </a:r>
            <a:r>
              <a:rPr lang="zh-CN" altLang="en-US" dirty="0"/>
              <a:t>就可以了。</a:t>
            </a:r>
            <a:endParaRPr lang="en-US" altLang="zh-CN" dirty="0"/>
          </a:p>
          <a:p>
            <a:r>
              <a:rPr lang="zh-CN" altLang="en-US" dirty="0"/>
              <a:t>另外，</a:t>
            </a:r>
            <a:r>
              <a:rPr lang="en-US" altLang="zh-CN" dirty="0"/>
              <a:t>callback</a:t>
            </a:r>
            <a:r>
              <a:rPr lang="zh-CN" altLang="en-US" dirty="0"/>
              <a:t>函数也可以通过拖动的操作完成添加。</a:t>
            </a: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24</a:t>
            </a:fld>
            <a:endParaRPr lang="en-US"/>
          </a:p>
        </p:txBody>
      </p:sp>
    </p:spTree>
    <p:extLst>
      <p:ext uri="{BB962C8B-B14F-4D97-AF65-F5344CB8AC3E}">
        <p14:creationId xmlns:p14="http://schemas.microsoft.com/office/powerpoint/2010/main" val="278500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000000"/>
                </a:solidFill>
                <a:effectLst/>
                <a:latin typeface="Roboto" panose="02000000000000000000" pitchFamily="2" charset="0"/>
              </a:rPr>
              <a:t>这是今天要介绍的内容。</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最开始我们会从</a:t>
            </a:r>
            <a:r>
              <a:rPr lang="en-US" altLang="zh-CN" b="0" i="0" dirty="0">
                <a:solidFill>
                  <a:srgbClr val="000000"/>
                </a:solidFill>
                <a:effectLst/>
                <a:latin typeface="Roboto" panose="02000000000000000000" pitchFamily="2" charset="0"/>
              </a:rPr>
              <a:t>RA</a:t>
            </a:r>
            <a:r>
              <a:rPr lang="zh-CN" altLang="en-US" b="0" i="0" dirty="0">
                <a:solidFill>
                  <a:srgbClr val="000000"/>
                </a:solidFill>
                <a:effectLst/>
                <a:latin typeface="Roboto" panose="02000000000000000000" pitchFamily="2" charset="0"/>
              </a:rPr>
              <a:t>开发环境入手进行介绍，接下来介绍集成开发环境</a:t>
            </a:r>
            <a:r>
              <a:rPr lang="en-US" altLang="zh-CN" b="0" i="0" dirty="0">
                <a:solidFill>
                  <a:srgbClr val="000000"/>
                </a:solidFill>
                <a:effectLst/>
                <a:latin typeface="Roboto" panose="02000000000000000000" pitchFamily="2" charset="0"/>
              </a:rPr>
              <a:t>e2studio</a:t>
            </a:r>
            <a:r>
              <a:rPr lang="zh-CN" altLang="en-US" b="0" i="0" dirty="0">
                <a:solidFill>
                  <a:srgbClr val="000000"/>
                </a:solidFill>
                <a:effectLst/>
                <a:latin typeface="Roboto" panose="02000000000000000000" pitchFamily="2" charset="0"/>
              </a:rPr>
              <a:t>，然后是我们本次内容的主要部分，</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的基本介绍，包括</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的基本概念、特点、如何安装，还有</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丰富切高质量的中间件、还有</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的发布政策和资源。</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最后介绍新版本</a:t>
            </a:r>
            <a:r>
              <a:rPr lang="en-US" altLang="zh-CN" b="0" i="0" dirty="0">
                <a:solidFill>
                  <a:srgbClr val="000000"/>
                </a:solidFill>
                <a:effectLst/>
                <a:latin typeface="Roboto" panose="02000000000000000000" pitchFamily="2" charset="0"/>
              </a:rPr>
              <a:t>4.0.0</a:t>
            </a:r>
            <a:r>
              <a:rPr lang="zh-CN" altLang="en-US" b="0" i="0" dirty="0">
                <a:solidFill>
                  <a:srgbClr val="000000"/>
                </a:solidFill>
                <a:effectLst/>
                <a:latin typeface="Roboto" panose="02000000000000000000" pitchFamily="2" charset="0"/>
              </a:rPr>
              <a:t>的特性，这里列了一些今天介绍的新特性，当然</a:t>
            </a:r>
            <a:r>
              <a:rPr lang="en-US" altLang="zh-CN" dirty="0"/>
              <a:t>FSP4.0.0</a:t>
            </a:r>
            <a:r>
              <a:rPr lang="zh-CN" altLang="en-US" dirty="0"/>
              <a:t>的新特性不止这些，我们简单从这</a:t>
            </a:r>
            <a:r>
              <a:rPr lang="en-US" altLang="zh-CN" dirty="0"/>
              <a:t>3</a:t>
            </a:r>
            <a:r>
              <a:rPr lang="zh-CN" altLang="en-US" dirty="0"/>
              <a:t>个方面进行介绍</a:t>
            </a:r>
            <a:endParaRPr lang="en-US" altLang="zh-CN" dirty="0"/>
          </a:p>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2</a:t>
            </a:fld>
            <a:endParaRPr lang="en-US"/>
          </a:p>
        </p:txBody>
      </p:sp>
    </p:spTree>
    <p:extLst>
      <p:ext uri="{BB962C8B-B14F-4D97-AF65-F5344CB8AC3E}">
        <p14:creationId xmlns:p14="http://schemas.microsoft.com/office/powerpoint/2010/main" val="550642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这是手册的内容</a:t>
            </a:r>
            <a:endParaRPr lang="en-US" altLang="zh-CN" dirty="0"/>
          </a:p>
          <a:p>
            <a:r>
              <a:rPr lang="zh-CN" altLang="en-US" dirty="0"/>
              <a:t>如您所见</a:t>
            </a:r>
            <a:r>
              <a:rPr lang="en-US" altLang="zh-CN" dirty="0"/>
              <a:t>3.6.0</a:t>
            </a:r>
            <a:r>
              <a:rPr lang="zh-CN" altLang="en-US" dirty="0"/>
              <a:t>的列表是按模块名称的字母顺序排列的 而不是按标题的字母顺序排列的</a:t>
            </a:r>
            <a:endParaRPr lang="en-US" altLang="zh-CN" dirty="0"/>
          </a:p>
          <a:p>
            <a:r>
              <a:rPr lang="zh-CN" altLang="en-US" dirty="0"/>
              <a:t>而在</a:t>
            </a:r>
            <a:r>
              <a:rPr lang="en-US" dirty="0"/>
              <a:t>3.7.0</a:t>
            </a:r>
            <a:r>
              <a:rPr lang="zh-CN" altLang="en-US" dirty="0"/>
              <a:t>中，我们让它看起来像</a:t>
            </a:r>
            <a:r>
              <a:rPr lang="en-US" altLang="zh-CN" dirty="0"/>
              <a:t>e2studio</a:t>
            </a:r>
            <a:r>
              <a:rPr lang="zh-CN" altLang="en-US" dirty="0"/>
              <a:t>里的条目，你可以看到这些和</a:t>
            </a:r>
            <a:r>
              <a:rPr lang="en-US" altLang="zh-CN" dirty="0"/>
              <a:t>FSP</a:t>
            </a:r>
            <a:r>
              <a:rPr lang="zh-CN" altLang="en-US" dirty="0"/>
              <a:t>中添加</a:t>
            </a:r>
            <a:r>
              <a:rPr lang="en-US" altLang="zh-CN" dirty="0"/>
              <a:t>stack</a:t>
            </a:r>
            <a:r>
              <a:rPr lang="zh-CN" altLang="en-US" dirty="0"/>
              <a:t>是匹配的</a:t>
            </a:r>
            <a:endParaRPr lang="en-US" altLang="zh-CN" dirty="0"/>
          </a:p>
          <a:p>
            <a:r>
              <a:rPr lang="zh-CN" altLang="en-US" dirty="0"/>
              <a:t>在文档中找东西比以前容易多了</a:t>
            </a:r>
            <a:endParaRPr lang="en-US" altLang="zh-CN" dirty="0"/>
          </a:p>
          <a:p>
            <a:r>
              <a:rPr lang="zh-CN" altLang="en-US" dirty="0"/>
              <a:t>条目分为模拟、</a:t>
            </a:r>
            <a:r>
              <a:rPr lang="en-US" altLang="zh-CN" dirty="0"/>
              <a:t>AI</a:t>
            </a:r>
            <a:r>
              <a:rPr lang="zh-CN" altLang="en-US" dirty="0"/>
              <a:t>、音频、</a:t>
            </a:r>
            <a:r>
              <a:rPr lang="en-US" altLang="zh-CN" dirty="0"/>
              <a:t>Bootloader</a:t>
            </a:r>
            <a:r>
              <a:rPr lang="zh-CN" altLang="en-US" dirty="0"/>
              <a:t>、连接、</a:t>
            </a:r>
            <a:r>
              <a:rPr lang="en-US" altLang="zh-CN" dirty="0"/>
              <a:t>DSP</a:t>
            </a:r>
            <a:r>
              <a:rPr lang="zh-CN" altLang="en-US" dirty="0"/>
              <a:t>、输入、监控、马达、网络、电源、安全、传感器、存储、系统、定时器、传送。在</a:t>
            </a:r>
            <a:r>
              <a:rPr lang="en-US" altLang="zh-CN" dirty="0"/>
              <a:t>e2studio</a:t>
            </a:r>
            <a:r>
              <a:rPr lang="zh-CN" altLang="en-US" dirty="0"/>
              <a:t>和手册中，也可以通过搜索功能找到各模块。</a:t>
            </a: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25</a:t>
            </a:fld>
            <a:endParaRPr lang="en-US"/>
          </a:p>
        </p:txBody>
      </p:sp>
    </p:spTree>
    <p:extLst>
      <p:ext uri="{BB962C8B-B14F-4D97-AF65-F5344CB8AC3E}">
        <p14:creationId xmlns:p14="http://schemas.microsoft.com/office/powerpoint/2010/main" val="2582286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这是手册的内容</a:t>
            </a:r>
            <a:endParaRPr lang="en-US" altLang="zh-CN" dirty="0"/>
          </a:p>
          <a:p>
            <a:r>
              <a:rPr lang="zh-CN" altLang="en-US" dirty="0"/>
              <a:t>如您所见</a:t>
            </a:r>
            <a:r>
              <a:rPr lang="en-US" altLang="zh-CN" dirty="0"/>
              <a:t>3.6.0</a:t>
            </a:r>
            <a:r>
              <a:rPr lang="zh-CN" altLang="en-US" dirty="0"/>
              <a:t>的列表是按模块名称的字母顺序排列的 而不是按标题的字母顺序排列的</a:t>
            </a:r>
            <a:endParaRPr lang="en-US" altLang="zh-CN" dirty="0"/>
          </a:p>
          <a:p>
            <a:r>
              <a:rPr lang="zh-CN" altLang="en-US" dirty="0"/>
              <a:t>而在</a:t>
            </a:r>
            <a:r>
              <a:rPr lang="en-US" dirty="0"/>
              <a:t>3.7.0</a:t>
            </a:r>
            <a:r>
              <a:rPr lang="zh-CN" altLang="en-US" dirty="0"/>
              <a:t>中，我们让它看起来像</a:t>
            </a:r>
            <a:r>
              <a:rPr lang="en-US" altLang="zh-CN" dirty="0"/>
              <a:t>e2studio</a:t>
            </a:r>
            <a:r>
              <a:rPr lang="zh-CN" altLang="en-US" dirty="0"/>
              <a:t>里的条目，你可以看到这些和</a:t>
            </a:r>
            <a:r>
              <a:rPr lang="en-US" altLang="zh-CN" dirty="0"/>
              <a:t>FSP</a:t>
            </a:r>
            <a:r>
              <a:rPr lang="zh-CN" altLang="en-US" dirty="0"/>
              <a:t>中添加</a:t>
            </a:r>
            <a:r>
              <a:rPr lang="en-US" altLang="zh-CN" dirty="0"/>
              <a:t>stack</a:t>
            </a:r>
            <a:r>
              <a:rPr lang="zh-CN" altLang="en-US" dirty="0"/>
              <a:t>是匹配的</a:t>
            </a:r>
            <a:endParaRPr lang="en-US" altLang="zh-CN" dirty="0"/>
          </a:p>
          <a:p>
            <a:r>
              <a:rPr lang="zh-CN" altLang="en-US" dirty="0"/>
              <a:t>在文档中找东西比以前容易多了</a:t>
            </a:r>
            <a:endParaRPr lang="en-US" altLang="zh-CN" dirty="0"/>
          </a:p>
          <a:p>
            <a:r>
              <a:rPr lang="zh-CN" altLang="en-US" dirty="0"/>
              <a:t>条目分为模拟、</a:t>
            </a:r>
            <a:r>
              <a:rPr lang="en-US" altLang="zh-CN" dirty="0"/>
              <a:t>AI</a:t>
            </a:r>
            <a:r>
              <a:rPr lang="zh-CN" altLang="en-US" dirty="0"/>
              <a:t>、音频、</a:t>
            </a:r>
            <a:r>
              <a:rPr lang="en-US" altLang="zh-CN" dirty="0"/>
              <a:t>Bootloader</a:t>
            </a:r>
            <a:r>
              <a:rPr lang="zh-CN" altLang="en-US" dirty="0"/>
              <a:t>、连接、</a:t>
            </a:r>
            <a:r>
              <a:rPr lang="en-US" altLang="zh-CN" dirty="0"/>
              <a:t>DSP</a:t>
            </a:r>
            <a:r>
              <a:rPr lang="zh-CN" altLang="en-US" dirty="0"/>
              <a:t>、输入、监控、马达、网络、电源、安全、传感器、存储、系统、定时器、传送。在</a:t>
            </a:r>
            <a:r>
              <a:rPr lang="en-US" altLang="zh-CN" dirty="0"/>
              <a:t>e2studio</a:t>
            </a:r>
            <a:r>
              <a:rPr lang="zh-CN" altLang="en-US" dirty="0"/>
              <a:t>和手册中，也可以通过搜索功能找到各模块。</a:t>
            </a: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26</a:t>
            </a:fld>
            <a:endParaRPr lang="en-US"/>
          </a:p>
        </p:txBody>
      </p:sp>
    </p:spTree>
    <p:extLst>
      <p:ext uri="{BB962C8B-B14F-4D97-AF65-F5344CB8AC3E}">
        <p14:creationId xmlns:p14="http://schemas.microsoft.com/office/powerpoint/2010/main" val="3001722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34E91-89EC-6C0D-2A74-BFB278291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9D968-660C-E882-7163-F78139FDD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C2A58A-2143-B743-4A25-6DC2105749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7668CE-165A-A575-7CB1-F8E64ECF4E00}"/>
              </a:ext>
            </a:extLst>
          </p:cNvPr>
          <p:cNvSpPr>
            <a:spLocks noGrp="1"/>
          </p:cNvSpPr>
          <p:nvPr>
            <p:ph type="sldNum" sz="quarter" idx="5"/>
          </p:nvPr>
        </p:nvSpPr>
        <p:spPr/>
        <p:txBody>
          <a:bodyPr/>
          <a:lstStyle/>
          <a:p>
            <a:fld id="{A425D16B-934A-4DDA-AA9D-F9317AC24A5D}" type="slidenum">
              <a:rPr lang="en-US" smtClean="0"/>
              <a:t>28</a:t>
            </a:fld>
            <a:endParaRPr lang="en-US"/>
          </a:p>
        </p:txBody>
      </p:sp>
    </p:spTree>
    <p:extLst>
      <p:ext uri="{BB962C8B-B14F-4D97-AF65-F5344CB8AC3E}">
        <p14:creationId xmlns:p14="http://schemas.microsoft.com/office/powerpoint/2010/main" val="1784717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29</a:t>
            </a:fld>
            <a:endParaRPr lang="en-US"/>
          </a:p>
        </p:txBody>
      </p:sp>
    </p:spTree>
    <p:extLst>
      <p:ext uri="{BB962C8B-B14F-4D97-AF65-F5344CB8AC3E}">
        <p14:creationId xmlns:p14="http://schemas.microsoft.com/office/powerpoint/2010/main" val="1965221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30</a:t>
            </a:fld>
            <a:endParaRPr lang="en-US"/>
          </a:p>
        </p:txBody>
      </p:sp>
    </p:spTree>
    <p:extLst>
      <p:ext uri="{BB962C8B-B14F-4D97-AF65-F5344CB8AC3E}">
        <p14:creationId xmlns:p14="http://schemas.microsoft.com/office/powerpoint/2010/main" val="3800394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31</a:t>
            </a:fld>
            <a:endParaRPr lang="en-US"/>
          </a:p>
        </p:txBody>
      </p:sp>
    </p:spTree>
    <p:extLst>
      <p:ext uri="{BB962C8B-B14F-4D97-AF65-F5344CB8AC3E}">
        <p14:creationId xmlns:p14="http://schemas.microsoft.com/office/powerpoint/2010/main" val="4123257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D0EC2-568F-E17D-14D9-AD43402F5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9AFBD-B404-227B-7937-C917ABDD26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0C8A0D-36D3-7019-38CB-A57BCBC03C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8CB3E5-E585-343B-CCB6-63A2B27061EF}"/>
              </a:ext>
            </a:extLst>
          </p:cNvPr>
          <p:cNvSpPr>
            <a:spLocks noGrp="1"/>
          </p:cNvSpPr>
          <p:nvPr>
            <p:ph type="sldNum" sz="quarter" idx="5"/>
          </p:nvPr>
        </p:nvSpPr>
        <p:spPr/>
        <p:txBody>
          <a:bodyPr/>
          <a:lstStyle/>
          <a:p>
            <a:fld id="{A425D16B-934A-4DDA-AA9D-F9317AC24A5D}" type="slidenum">
              <a:rPr lang="en-US" smtClean="0"/>
              <a:t>33</a:t>
            </a:fld>
            <a:endParaRPr lang="en-US"/>
          </a:p>
        </p:txBody>
      </p:sp>
    </p:spTree>
    <p:extLst>
      <p:ext uri="{BB962C8B-B14F-4D97-AF65-F5344CB8AC3E}">
        <p14:creationId xmlns:p14="http://schemas.microsoft.com/office/powerpoint/2010/main" val="3918359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1769C-692B-926C-504E-34B11C212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9488F-A408-7F02-6CBB-B5692A2DE3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465CB8-46CE-33F5-ADB1-7B28B0F8A9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984173-1CA4-E3C7-A3F6-7E36522BC8CF}"/>
              </a:ext>
            </a:extLst>
          </p:cNvPr>
          <p:cNvSpPr>
            <a:spLocks noGrp="1"/>
          </p:cNvSpPr>
          <p:nvPr>
            <p:ph type="sldNum" sz="quarter" idx="5"/>
          </p:nvPr>
        </p:nvSpPr>
        <p:spPr/>
        <p:txBody>
          <a:bodyPr/>
          <a:lstStyle/>
          <a:p>
            <a:fld id="{A425D16B-934A-4DDA-AA9D-F9317AC24A5D}" type="slidenum">
              <a:rPr lang="en-US" smtClean="0"/>
              <a:t>35</a:t>
            </a:fld>
            <a:endParaRPr lang="en-US"/>
          </a:p>
        </p:txBody>
      </p:sp>
    </p:spTree>
    <p:extLst>
      <p:ext uri="{BB962C8B-B14F-4D97-AF65-F5344CB8AC3E}">
        <p14:creationId xmlns:p14="http://schemas.microsoft.com/office/powerpoint/2010/main" val="566198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B3BCA-3FDC-7B33-D6BB-8C2DD0F34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1135CC-163E-A904-3716-F12A69F3B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CDE1F-5D24-B380-3943-6F60517E06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E9A54C-285E-3327-12D4-93963A4BD8BB}"/>
              </a:ext>
            </a:extLst>
          </p:cNvPr>
          <p:cNvSpPr>
            <a:spLocks noGrp="1"/>
          </p:cNvSpPr>
          <p:nvPr>
            <p:ph type="sldNum" sz="quarter" idx="5"/>
          </p:nvPr>
        </p:nvSpPr>
        <p:spPr/>
        <p:txBody>
          <a:bodyPr/>
          <a:lstStyle/>
          <a:p>
            <a:fld id="{A425D16B-934A-4DDA-AA9D-F9317AC24A5D}" type="slidenum">
              <a:rPr lang="en-US" smtClean="0"/>
              <a:t>37</a:t>
            </a:fld>
            <a:endParaRPr lang="en-US"/>
          </a:p>
        </p:txBody>
      </p:sp>
    </p:spTree>
    <p:extLst>
      <p:ext uri="{BB962C8B-B14F-4D97-AF65-F5344CB8AC3E}">
        <p14:creationId xmlns:p14="http://schemas.microsoft.com/office/powerpoint/2010/main" val="1949791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2401D-5E52-F395-51B8-7419A2DCD2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C1753F-D256-BA55-4F6D-8CC95AC165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40BBDB-3EAF-F7BE-72A6-F5242796A2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27812C-37A7-A60E-31B2-B3310A01F9DA}"/>
              </a:ext>
            </a:extLst>
          </p:cNvPr>
          <p:cNvSpPr>
            <a:spLocks noGrp="1"/>
          </p:cNvSpPr>
          <p:nvPr>
            <p:ph type="sldNum" sz="quarter" idx="5"/>
          </p:nvPr>
        </p:nvSpPr>
        <p:spPr/>
        <p:txBody>
          <a:bodyPr/>
          <a:lstStyle/>
          <a:p>
            <a:fld id="{A425D16B-934A-4DDA-AA9D-F9317AC24A5D}" type="slidenum">
              <a:rPr lang="en-US" smtClean="0"/>
              <a:t>38</a:t>
            </a:fld>
            <a:endParaRPr lang="en-US"/>
          </a:p>
        </p:txBody>
      </p:sp>
    </p:spTree>
    <p:extLst>
      <p:ext uri="{BB962C8B-B14F-4D97-AF65-F5344CB8AC3E}">
        <p14:creationId xmlns:p14="http://schemas.microsoft.com/office/powerpoint/2010/main" val="1423145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b="0" i="0" dirty="0">
                <a:solidFill>
                  <a:srgbClr val="000000"/>
                </a:solidFill>
                <a:effectLst/>
                <a:latin typeface="Roboto" panose="02000000000000000000" pitchFamily="2" charset="0"/>
              </a:rPr>
              <a:t>RA </a:t>
            </a:r>
            <a:r>
              <a:rPr lang="zh-CN" altLang="en-US" b="0" i="0" dirty="0">
                <a:solidFill>
                  <a:srgbClr val="000000"/>
                </a:solidFill>
                <a:effectLst/>
                <a:latin typeface="Roboto" panose="02000000000000000000" pitchFamily="2" charset="0"/>
              </a:rPr>
              <a:t>系列开发环境的宗旨是易于使用且尽可能灵活。</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目前，</a:t>
            </a:r>
            <a:r>
              <a:rPr lang="en-US" b="0" i="0" dirty="0">
                <a:solidFill>
                  <a:srgbClr val="000000"/>
                </a:solidFill>
                <a:effectLst/>
                <a:latin typeface="Roboto" panose="02000000000000000000" pitchFamily="2" charset="0"/>
              </a:rPr>
              <a:t>RA </a:t>
            </a:r>
            <a:r>
              <a:rPr lang="ja-JP" altLang="en-US" b="0" i="0" dirty="0">
                <a:solidFill>
                  <a:srgbClr val="000000"/>
                </a:solidFill>
                <a:effectLst/>
                <a:latin typeface="Roboto" panose="02000000000000000000" pitchFamily="2" charset="0"/>
              </a:rPr>
              <a:t>系列器件得到各种片上调试器的支持</a:t>
            </a:r>
            <a:r>
              <a:rPr lang="zh-CN" altLang="en-US" b="0" i="0" dirty="0">
                <a:solidFill>
                  <a:srgbClr val="000000"/>
                </a:solidFill>
                <a:effectLst/>
                <a:latin typeface="Roboto" panose="02000000000000000000" pitchFamily="2" charset="0"/>
              </a:rPr>
              <a:t>，包括</a:t>
            </a:r>
            <a:r>
              <a:rPr lang="ja-JP" altLang="en-US" b="0" i="0" dirty="0">
                <a:solidFill>
                  <a:srgbClr val="000000"/>
                </a:solidFill>
                <a:effectLst/>
                <a:latin typeface="Roboto" panose="02000000000000000000" pitchFamily="2" charset="0"/>
              </a:rPr>
              <a:t>广泛</a:t>
            </a:r>
            <a:r>
              <a:rPr lang="zh-CN" altLang="en-US" b="0" i="0" dirty="0">
                <a:solidFill>
                  <a:srgbClr val="000000"/>
                </a:solidFill>
                <a:effectLst/>
                <a:latin typeface="Roboto" panose="02000000000000000000" pitchFamily="2" charset="0"/>
              </a:rPr>
              <a:t>使用</a:t>
            </a:r>
            <a:r>
              <a:rPr lang="ja-JP" altLang="en-US" b="0" i="0" dirty="0">
                <a:solidFill>
                  <a:srgbClr val="000000"/>
                </a:solidFill>
                <a:effectLst/>
                <a:latin typeface="Roboto" panose="02000000000000000000" pitchFamily="2" charset="0"/>
              </a:rPr>
              <a:t>的 </a:t>
            </a:r>
            <a:r>
              <a:rPr lang="en-US" b="0" i="0" dirty="0" err="1">
                <a:solidFill>
                  <a:srgbClr val="000000"/>
                </a:solidFill>
                <a:effectLst/>
                <a:latin typeface="Roboto" panose="02000000000000000000" pitchFamily="2" charset="0"/>
              </a:rPr>
              <a:t>Segger</a:t>
            </a:r>
            <a:r>
              <a:rPr lang="en-US" b="0" i="0" dirty="0">
                <a:solidFill>
                  <a:srgbClr val="000000"/>
                </a:solidFill>
                <a:effectLst/>
                <a:latin typeface="Roboto" panose="02000000000000000000" pitchFamily="2" charset="0"/>
              </a:rPr>
              <a:t> J-Link </a:t>
            </a:r>
            <a:r>
              <a:rPr lang="zh-CN" altLang="en-US" b="0" i="0" dirty="0">
                <a:solidFill>
                  <a:srgbClr val="000000"/>
                </a:solidFill>
                <a:effectLst/>
                <a:latin typeface="Roboto" panose="02000000000000000000" pitchFamily="2" charset="0"/>
              </a:rPr>
              <a:t>调试器</a:t>
            </a:r>
            <a:r>
              <a:rPr lang="ja-JP" altLang="en-US" b="0" i="0" dirty="0">
                <a:solidFill>
                  <a:srgbClr val="000000"/>
                </a:solidFill>
                <a:effectLst/>
                <a:latin typeface="Roboto" panose="02000000000000000000" pitchFamily="2" charset="0"/>
              </a:rPr>
              <a:t>和 </a:t>
            </a:r>
            <a:r>
              <a:rPr lang="zh-CN" altLang="en-US" b="0" i="0" dirty="0">
                <a:solidFill>
                  <a:srgbClr val="000000"/>
                </a:solidFill>
                <a:effectLst/>
                <a:latin typeface="Roboto" panose="02000000000000000000" pitchFamily="2" charset="0"/>
              </a:rPr>
              <a:t>瑞萨的</a:t>
            </a:r>
            <a:r>
              <a:rPr lang="en-US" b="0" i="0" dirty="0">
                <a:solidFill>
                  <a:srgbClr val="000000"/>
                </a:solidFill>
                <a:effectLst/>
                <a:latin typeface="Roboto" panose="02000000000000000000" pitchFamily="2" charset="0"/>
              </a:rPr>
              <a:t> E2/E2 Lite </a:t>
            </a:r>
            <a:r>
              <a:rPr lang="ja-JP" altLang="en-US" b="0" i="0" dirty="0">
                <a:solidFill>
                  <a:srgbClr val="000000"/>
                </a:solidFill>
                <a:effectLst/>
                <a:latin typeface="Roboto" panose="02000000000000000000" pitchFamily="2" charset="0"/>
              </a:rPr>
              <a:t>调试器</a:t>
            </a:r>
            <a:endParaRPr lang="en-US" altLang="ja-JP"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RA </a:t>
            </a:r>
            <a:r>
              <a:rPr lang="zh-CN" altLang="en-US" b="0" i="0" dirty="0">
                <a:solidFill>
                  <a:srgbClr val="000000"/>
                </a:solidFill>
                <a:effectLst/>
                <a:latin typeface="Roboto" panose="02000000000000000000" pitchFamily="2" charset="0"/>
              </a:rPr>
              <a:t>产品</a:t>
            </a:r>
            <a:r>
              <a:rPr lang="en-US" b="0" i="0" dirty="0">
                <a:solidFill>
                  <a:srgbClr val="000000"/>
                </a:solidFill>
                <a:effectLst/>
                <a:latin typeface="Roboto" panose="02000000000000000000" pitchFamily="2" charset="0"/>
              </a:rPr>
              <a:t> </a:t>
            </a:r>
            <a:r>
              <a:rPr lang="ja-JP" altLang="en-US" b="0" i="0" dirty="0">
                <a:solidFill>
                  <a:srgbClr val="000000"/>
                </a:solidFill>
                <a:effectLst/>
                <a:latin typeface="Roboto" panose="02000000000000000000" pitchFamily="2" charset="0"/>
              </a:rPr>
              <a:t>目前支持三种不同的集成开发环境。 一种是基于 </a:t>
            </a:r>
            <a:r>
              <a:rPr lang="en-US" b="0" i="0" dirty="0">
                <a:solidFill>
                  <a:srgbClr val="000000"/>
                </a:solidFill>
                <a:effectLst/>
                <a:latin typeface="Roboto" panose="02000000000000000000" pitchFamily="2" charset="0"/>
              </a:rPr>
              <a:t>Eclipse </a:t>
            </a:r>
            <a:r>
              <a:rPr lang="ja-JP" altLang="en-US" b="0" i="0" dirty="0">
                <a:solidFill>
                  <a:srgbClr val="000000"/>
                </a:solidFill>
                <a:effectLst/>
                <a:latin typeface="Roboto" panose="02000000000000000000" pitchFamily="2" charset="0"/>
              </a:rPr>
              <a:t>开源 </a:t>
            </a:r>
            <a:r>
              <a:rPr lang="en-US" b="0" i="0" dirty="0">
                <a:solidFill>
                  <a:srgbClr val="000000"/>
                </a:solidFill>
                <a:effectLst/>
                <a:latin typeface="Roboto" panose="02000000000000000000" pitchFamily="2" charset="0"/>
              </a:rPr>
              <a:t>CDT </a:t>
            </a:r>
            <a:r>
              <a:rPr lang="ja-JP" altLang="en-US" b="0" i="0" dirty="0">
                <a:solidFill>
                  <a:srgbClr val="000000"/>
                </a:solidFill>
                <a:effectLst/>
                <a:latin typeface="Roboto" panose="02000000000000000000" pitchFamily="2" charset="0"/>
              </a:rPr>
              <a:t>的 </a:t>
            </a:r>
            <a:r>
              <a:rPr lang="en-US" b="0" i="0" dirty="0">
                <a:solidFill>
                  <a:srgbClr val="000000"/>
                </a:solidFill>
                <a:effectLst/>
                <a:latin typeface="Roboto" panose="02000000000000000000" pitchFamily="2" charset="0"/>
              </a:rPr>
              <a:t>Renesas e2studio，</a:t>
            </a:r>
            <a:r>
              <a:rPr lang="ja-JP" altLang="en-US" b="0" i="0" dirty="0">
                <a:solidFill>
                  <a:srgbClr val="000000"/>
                </a:solidFill>
                <a:effectLst/>
                <a:latin typeface="Roboto" panose="02000000000000000000" pitchFamily="2" charset="0"/>
              </a:rPr>
              <a:t>另一种是流行的 </a:t>
            </a:r>
            <a:r>
              <a:rPr lang="en-US" b="0" i="0" dirty="0">
                <a:solidFill>
                  <a:srgbClr val="000000"/>
                </a:solidFill>
                <a:effectLst/>
                <a:latin typeface="Roboto" panose="02000000000000000000" pitchFamily="2" charset="0"/>
              </a:rPr>
              <a:t>Keil MDK，</a:t>
            </a:r>
            <a:r>
              <a:rPr lang="zh-CN" altLang="en-US" b="0" i="0" dirty="0">
                <a:solidFill>
                  <a:srgbClr val="000000"/>
                </a:solidFill>
                <a:effectLst/>
                <a:latin typeface="Roboto" panose="02000000000000000000" pitchFamily="2" charset="0"/>
              </a:rPr>
              <a:t>最后</a:t>
            </a:r>
            <a:r>
              <a:rPr lang="en-US" b="0" i="0" dirty="0">
                <a:solidFill>
                  <a:srgbClr val="000000"/>
                </a:solidFill>
                <a:effectLst/>
                <a:latin typeface="Roboto" panose="02000000000000000000" pitchFamily="2" charset="0"/>
              </a:rPr>
              <a:t>IAR Embedded Workbench </a:t>
            </a:r>
            <a:r>
              <a:rPr lang="ja-JP" altLang="en-US" b="0" i="0" dirty="0">
                <a:solidFill>
                  <a:srgbClr val="000000"/>
                </a:solidFill>
                <a:effectLst/>
                <a:latin typeface="Roboto" panose="02000000000000000000" pitchFamily="2" charset="0"/>
              </a:rPr>
              <a:t>也支持 </a:t>
            </a:r>
            <a:r>
              <a:rPr lang="en-US" b="0" i="0" dirty="0">
                <a:solidFill>
                  <a:srgbClr val="000000"/>
                </a:solidFill>
                <a:effectLst/>
                <a:latin typeface="Roboto" panose="02000000000000000000" pitchFamily="2" charset="0"/>
              </a:rPr>
              <a:t>RA。</a:t>
            </a:r>
          </a:p>
          <a:p>
            <a:r>
              <a:rPr lang="zh-CN" altLang="en-US" b="0" i="0" dirty="0">
                <a:solidFill>
                  <a:srgbClr val="000000"/>
                </a:solidFill>
                <a:effectLst/>
                <a:latin typeface="Roboto" panose="02000000000000000000" pitchFamily="2" charset="0"/>
              </a:rPr>
              <a:t>与 </a:t>
            </a:r>
            <a:r>
              <a:rPr lang="en-US" altLang="zh-CN" b="0" i="0" dirty="0">
                <a:solidFill>
                  <a:srgbClr val="000000"/>
                </a:solidFill>
                <a:effectLst/>
                <a:latin typeface="Roboto" panose="02000000000000000000" pitchFamily="2" charset="0"/>
              </a:rPr>
              <a:t>ARM Core </a:t>
            </a:r>
            <a:r>
              <a:rPr lang="zh-CN" altLang="en-US" b="0" i="0" dirty="0">
                <a:solidFill>
                  <a:srgbClr val="000000"/>
                </a:solidFill>
                <a:effectLst/>
                <a:latin typeface="Roboto" panose="02000000000000000000" pitchFamily="2" charset="0"/>
              </a:rPr>
              <a:t>设备一样，</a:t>
            </a:r>
            <a:r>
              <a:rPr lang="en-US" altLang="zh-CN" b="0" i="0" dirty="0">
                <a:solidFill>
                  <a:srgbClr val="000000"/>
                </a:solidFill>
                <a:effectLst/>
                <a:latin typeface="Roboto" panose="02000000000000000000" pitchFamily="2" charset="0"/>
              </a:rPr>
              <a:t>GNU </a:t>
            </a:r>
            <a:r>
              <a:rPr lang="zh-CN" altLang="en-US" b="0" i="0" dirty="0">
                <a:solidFill>
                  <a:srgbClr val="000000"/>
                </a:solidFill>
                <a:effectLst/>
                <a:latin typeface="Roboto" panose="02000000000000000000" pitchFamily="2" charset="0"/>
              </a:rPr>
              <a:t>编译器、</a:t>
            </a:r>
            <a:r>
              <a:rPr lang="en-US" altLang="zh-CN" b="0" i="0" dirty="0">
                <a:solidFill>
                  <a:srgbClr val="000000"/>
                </a:solidFill>
                <a:effectLst/>
                <a:latin typeface="Roboto" panose="02000000000000000000" pitchFamily="2" charset="0"/>
              </a:rPr>
              <a:t>Arm </a:t>
            </a:r>
            <a:r>
              <a:rPr lang="zh-CN" altLang="en-US" b="0" i="0" dirty="0">
                <a:solidFill>
                  <a:srgbClr val="000000"/>
                </a:solidFill>
                <a:effectLst/>
                <a:latin typeface="Roboto" panose="02000000000000000000" pitchFamily="2" charset="0"/>
              </a:rPr>
              <a:t>编译器和 </a:t>
            </a:r>
            <a:r>
              <a:rPr lang="en-US" altLang="zh-CN" b="0" i="0" dirty="0">
                <a:solidFill>
                  <a:srgbClr val="000000"/>
                </a:solidFill>
                <a:effectLst/>
                <a:latin typeface="Roboto" panose="02000000000000000000" pitchFamily="2" charset="0"/>
              </a:rPr>
              <a:t>IAR </a:t>
            </a:r>
            <a:r>
              <a:rPr lang="zh-CN" altLang="en-US" b="0" i="0" dirty="0">
                <a:solidFill>
                  <a:srgbClr val="000000"/>
                </a:solidFill>
                <a:effectLst/>
                <a:latin typeface="Roboto" panose="02000000000000000000" pitchFamily="2" charset="0"/>
              </a:rPr>
              <a:t>编译器也支持 </a:t>
            </a:r>
            <a:r>
              <a:rPr lang="en-US" altLang="zh-CN" b="0" i="0" dirty="0">
                <a:solidFill>
                  <a:srgbClr val="000000"/>
                </a:solidFill>
                <a:effectLst/>
                <a:latin typeface="Roboto" panose="02000000000000000000" pitchFamily="2" charset="0"/>
              </a:rPr>
              <a:t>RA </a:t>
            </a:r>
            <a:r>
              <a:rPr lang="zh-CN" altLang="en-US" b="0" i="0" dirty="0">
                <a:solidFill>
                  <a:srgbClr val="000000"/>
                </a:solidFill>
                <a:effectLst/>
                <a:latin typeface="Roboto" panose="02000000000000000000" pitchFamily="2" charset="0"/>
              </a:rPr>
              <a:t>系列</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为了使开发体验更加愉快，</a:t>
            </a:r>
            <a:r>
              <a:rPr lang="en-US" altLang="zh-CN" b="0" i="0" dirty="0">
                <a:solidFill>
                  <a:srgbClr val="000000"/>
                </a:solidFill>
                <a:effectLst/>
                <a:latin typeface="Roboto" panose="02000000000000000000" pitchFamily="2" charset="0"/>
              </a:rPr>
              <a:t>RA </a:t>
            </a:r>
            <a:r>
              <a:rPr lang="zh-CN" altLang="en-US" b="0" i="0" dirty="0">
                <a:solidFill>
                  <a:srgbClr val="000000"/>
                </a:solidFill>
                <a:effectLst/>
                <a:latin typeface="Roboto" panose="02000000000000000000" pitchFamily="2" charset="0"/>
              </a:rPr>
              <a:t>系列由几个工具支持以简化设计。 首先是 </a:t>
            </a:r>
            <a:r>
              <a:rPr lang="en-US" altLang="zh-CN"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代码生成器，因为几乎没有人喜欢编写低级代码并手动进行外围配置。 其次是配置 </a:t>
            </a:r>
            <a:r>
              <a:rPr lang="en-US" altLang="zh-CN" b="0" i="0" dirty="0">
                <a:solidFill>
                  <a:srgbClr val="000000"/>
                </a:solidFill>
                <a:effectLst/>
                <a:latin typeface="Roboto" panose="02000000000000000000" pitchFamily="2" charset="0"/>
              </a:rPr>
              <a:t>GUI </a:t>
            </a:r>
            <a:r>
              <a:rPr lang="zh-CN" altLang="en-US" b="0" i="0" dirty="0">
                <a:solidFill>
                  <a:srgbClr val="000000"/>
                </a:solidFill>
                <a:effectLst/>
                <a:latin typeface="Roboto" panose="02000000000000000000" pitchFamily="2" charset="0"/>
              </a:rPr>
              <a:t>工具，以简单直观的方式帮助更好地利用瑞萨 </a:t>
            </a:r>
            <a:r>
              <a:rPr lang="en-US" altLang="zh-CN" b="0" i="0" dirty="0">
                <a:solidFill>
                  <a:srgbClr val="000000"/>
                </a:solidFill>
                <a:effectLst/>
                <a:latin typeface="Roboto" panose="02000000000000000000" pitchFamily="2" charset="0"/>
              </a:rPr>
              <a:t>RA </a:t>
            </a:r>
            <a:r>
              <a:rPr lang="zh-CN" altLang="en-US" b="0" i="0" dirty="0">
                <a:solidFill>
                  <a:srgbClr val="000000"/>
                </a:solidFill>
                <a:effectLst/>
                <a:latin typeface="Roboto" panose="02000000000000000000" pitchFamily="2" charset="0"/>
              </a:rPr>
              <a:t>系列和第三方解决方案。 引脚配置器允许更快的电路板布局和使用图形来简化流程和设备配置。</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所有 </a:t>
            </a:r>
            <a:r>
              <a:rPr lang="en-US" altLang="zh-CN" b="0" i="0" dirty="0">
                <a:solidFill>
                  <a:srgbClr val="000000"/>
                </a:solidFill>
                <a:effectLst/>
                <a:latin typeface="Roboto" panose="02000000000000000000" pitchFamily="2" charset="0"/>
              </a:rPr>
              <a:t>RA </a:t>
            </a:r>
            <a:r>
              <a:rPr lang="zh-CN" altLang="en-US" b="0" i="0" dirty="0">
                <a:solidFill>
                  <a:srgbClr val="000000"/>
                </a:solidFill>
                <a:effectLst/>
                <a:latin typeface="Roboto" panose="02000000000000000000" pitchFamily="2" charset="0"/>
              </a:rPr>
              <a:t>产品组均由单独的评估套件提供支持。 这些评估板可用于 </a:t>
            </a:r>
            <a:r>
              <a:rPr lang="en-US" altLang="zh-CN" b="0" i="0" dirty="0">
                <a:solidFill>
                  <a:srgbClr val="000000"/>
                </a:solidFill>
                <a:effectLst/>
                <a:latin typeface="Roboto" panose="02000000000000000000" pitchFamily="2" charset="0"/>
              </a:rPr>
              <a:t>Renesas RA MCU </a:t>
            </a:r>
            <a:r>
              <a:rPr lang="zh-CN" altLang="en-US" b="0" i="0" dirty="0">
                <a:solidFill>
                  <a:srgbClr val="000000"/>
                </a:solidFill>
                <a:effectLst/>
                <a:latin typeface="Roboto" panose="02000000000000000000" pitchFamily="2" charset="0"/>
              </a:rPr>
              <a:t>的初始评估，也可用于程序开发。 因此，评估板配备了板载 </a:t>
            </a:r>
            <a:r>
              <a:rPr lang="en-US" altLang="zh-CN" b="0" i="0" dirty="0" err="1">
                <a:solidFill>
                  <a:srgbClr val="000000"/>
                </a:solidFill>
                <a:effectLst/>
                <a:latin typeface="Roboto" panose="02000000000000000000" pitchFamily="2" charset="0"/>
              </a:rPr>
              <a:t>Segger</a:t>
            </a:r>
            <a:r>
              <a:rPr lang="en-US" altLang="zh-CN" b="0" i="0" dirty="0">
                <a:solidFill>
                  <a:srgbClr val="000000"/>
                </a:solidFill>
                <a:effectLst/>
                <a:latin typeface="Roboto" panose="02000000000000000000" pitchFamily="2" charset="0"/>
              </a:rPr>
              <a:t> J-Link-OB </a:t>
            </a:r>
            <a:r>
              <a:rPr lang="zh-CN" altLang="en-US" b="0" i="0" dirty="0">
                <a:solidFill>
                  <a:srgbClr val="000000"/>
                </a:solidFill>
                <a:effectLst/>
                <a:latin typeface="Roboto" panose="02000000000000000000" pitchFamily="2" charset="0"/>
              </a:rPr>
              <a:t>调试器，这意味着无需额外的工具即可开始使用。当然，如果需要，您仍然可以通过 </a:t>
            </a:r>
            <a:r>
              <a:rPr lang="en-US" altLang="zh-CN" b="0" i="0" dirty="0">
                <a:solidFill>
                  <a:srgbClr val="000000"/>
                </a:solidFill>
                <a:effectLst/>
                <a:latin typeface="Roboto" panose="02000000000000000000" pitchFamily="2" charset="0"/>
              </a:rPr>
              <a:t>10 pin</a:t>
            </a:r>
            <a:r>
              <a:rPr lang="zh-CN" altLang="en-US" b="0" i="0" dirty="0">
                <a:solidFill>
                  <a:srgbClr val="000000"/>
                </a:solidFill>
                <a:effectLst/>
                <a:latin typeface="Roboto" panose="02000000000000000000" pitchFamily="2" charset="0"/>
              </a:rPr>
              <a:t>接头连接外部调试器。另外，评估板还可以使用 </a:t>
            </a:r>
            <a:r>
              <a:rPr lang="en-US" altLang="zh-CN" b="0" i="0" dirty="0">
                <a:solidFill>
                  <a:srgbClr val="000000"/>
                </a:solidFill>
                <a:effectLst/>
                <a:latin typeface="Roboto" panose="02000000000000000000" pitchFamily="2" charset="0"/>
              </a:rPr>
              <a:t>USB </a:t>
            </a:r>
            <a:r>
              <a:rPr lang="zh-CN" altLang="en-US" b="0" i="0" dirty="0">
                <a:solidFill>
                  <a:srgbClr val="000000"/>
                </a:solidFill>
                <a:effectLst/>
                <a:latin typeface="Roboto" panose="02000000000000000000" pitchFamily="2" charset="0"/>
              </a:rPr>
              <a:t>端口、</a:t>
            </a:r>
            <a:r>
              <a:rPr lang="en-US" altLang="zh-CN" b="0" i="0" dirty="0">
                <a:solidFill>
                  <a:srgbClr val="000000"/>
                </a:solidFill>
                <a:effectLst/>
                <a:latin typeface="Roboto" panose="02000000000000000000" pitchFamily="2" charset="0"/>
              </a:rPr>
              <a:t>PMOD </a:t>
            </a:r>
            <a:r>
              <a:rPr lang="zh-CN" altLang="en-US" b="0" i="0" dirty="0">
                <a:solidFill>
                  <a:srgbClr val="000000"/>
                </a:solidFill>
                <a:effectLst/>
                <a:latin typeface="Roboto" panose="02000000000000000000" pitchFamily="2" charset="0"/>
              </a:rPr>
              <a:t>连接器，而</a:t>
            </a:r>
            <a:r>
              <a:rPr lang="en-US" altLang="zh-CN" b="0" i="0" dirty="0">
                <a:solidFill>
                  <a:srgbClr val="000000"/>
                </a:solidFill>
                <a:effectLst/>
                <a:latin typeface="Roboto" panose="02000000000000000000" pitchFamily="2" charset="0"/>
              </a:rPr>
              <a:t>MCU</a:t>
            </a:r>
            <a:r>
              <a:rPr lang="zh-CN" altLang="en-US" b="0" i="0" dirty="0">
                <a:solidFill>
                  <a:srgbClr val="000000"/>
                </a:solidFill>
                <a:effectLst/>
                <a:latin typeface="Roboto" panose="02000000000000000000" pitchFamily="2" charset="0"/>
              </a:rPr>
              <a:t>的所有引脚也都接出来了，通过外部组件可以实现轻松扩展。 </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在这里还需要补充的是，我们也推出了</a:t>
            </a:r>
            <a:r>
              <a:rPr lang="en-US" altLang="zh-CN" b="0" i="0" dirty="0">
                <a:solidFill>
                  <a:srgbClr val="000000"/>
                </a:solidFill>
                <a:effectLst/>
                <a:latin typeface="Roboto" panose="02000000000000000000" pitchFamily="2" charset="0"/>
              </a:rPr>
              <a:t>RA2</a:t>
            </a:r>
            <a:r>
              <a:rPr lang="zh-CN" altLang="en-US" b="0" i="0" dirty="0">
                <a:solidFill>
                  <a:srgbClr val="000000"/>
                </a:solidFill>
                <a:effectLst/>
                <a:latin typeface="Roboto" panose="02000000000000000000" pitchFamily="2" charset="0"/>
              </a:rPr>
              <a:t>和</a:t>
            </a:r>
            <a:r>
              <a:rPr lang="en-US" altLang="zh-CN" b="0" i="0" dirty="0">
                <a:solidFill>
                  <a:srgbClr val="000000"/>
                </a:solidFill>
                <a:effectLst/>
                <a:latin typeface="Roboto" panose="02000000000000000000" pitchFamily="2" charset="0"/>
              </a:rPr>
              <a:t>RA6</a:t>
            </a:r>
            <a:r>
              <a:rPr lang="zh-CN" altLang="en-US" b="0" i="0" dirty="0">
                <a:solidFill>
                  <a:srgbClr val="000000"/>
                </a:solidFill>
                <a:effectLst/>
                <a:latin typeface="Roboto" panose="02000000000000000000" pitchFamily="2" charset="0"/>
              </a:rPr>
              <a:t>的中国本地评估板。今天直播参加抽奖的听众将有机会得到一套</a:t>
            </a:r>
            <a:r>
              <a:rPr lang="en-US" altLang="zh-CN" b="0" i="0" dirty="0">
                <a:solidFill>
                  <a:srgbClr val="000000"/>
                </a:solidFill>
                <a:effectLst/>
                <a:latin typeface="Roboto" panose="02000000000000000000" pitchFamily="2" charset="0"/>
              </a:rPr>
              <a:t>CPK-RA6M4</a:t>
            </a:r>
            <a:r>
              <a:rPr lang="zh-CN" altLang="en-US" b="0" i="0" dirty="0">
                <a:solidFill>
                  <a:srgbClr val="000000"/>
                </a:solidFill>
                <a:effectLst/>
                <a:latin typeface="Roboto" panose="02000000000000000000" pitchFamily="2" charset="0"/>
              </a:rPr>
              <a:t>。</a:t>
            </a:r>
            <a:endParaRPr lang="en-US" altLang="zh-CN" b="0" i="0" dirty="0">
              <a:solidFill>
                <a:srgbClr val="000000"/>
              </a:solidFill>
              <a:effectLst/>
              <a:latin typeface="Roboto" panose="02000000000000000000" pitchFamily="2" charset="0"/>
            </a:endParaRPr>
          </a:p>
        </p:txBody>
      </p:sp>
      <p:sp>
        <p:nvSpPr>
          <p:cNvPr id="4" name="Slide Number Placeholder 3"/>
          <p:cNvSpPr>
            <a:spLocks noGrp="1"/>
          </p:cNvSpPr>
          <p:nvPr>
            <p:ph type="sldNum" sz="quarter" idx="10"/>
          </p:nvPr>
        </p:nvSpPr>
        <p:spPr/>
        <p:txBody>
          <a:bodyPr/>
          <a:lstStyle/>
          <a:p>
            <a:pPr>
              <a:defRPr/>
            </a:pPr>
            <a:fld id="{9720D764-1E93-4DC0-A53E-168A0ACAE3CF}" type="slidenum">
              <a:rPr lang="en-GB" smtClean="0"/>
              <a:pPr>
                <a:defRPr/>
              </a:pPr>
              <a:t>4</a:t>
            </a:fld>
            <a:endParaRPr lang="en-GB"/>
          </a:p>
        </p:txBody>
      </p:sp>
    </p:spTree>
    <p:extLst>
      <p:ext uri="{BB962C8B-B14F-4D97-AF65-F5344CB8AC3E}">
        <p14:creationId xmlns:p14="http://schemas.microsoft.com/office/powerpoint/2010/main" val="575739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3813B-2C12-4CBA-6CBA-62333E852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08EF18-6065-49F0-377B-A6CA93CB2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231BB3-F249-51BE-E22D-1EBC58B103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022CD3-6C62-88F9-1957-926A6D49822A}"/>
              </a:ext>
            </a:extLst>
          </p:cNvPr>
          <p:cNvSpPr>
            <a:spLocks noGrp="1"/>
          </p:cNvSpPr>
          <p:nvPr>
            <p:ph type="sldNum" sz="quarter" idx="5"/>
          </p:nvPr>
        </p:nvSpPr>
        <p:spPr/>
        <p:txBody>
          <a:bodyPr/>
          <a:lstStyle/>
          <a:p>
            <a:fld id="{A425D16B-934A-4DDA-AA9D-F9317AC24A5D}" type="slidenum">
              <a:rPr lang="en-US" smtClean="0"/>
              <a:t>39</a:t>
            </a:fld>
            <a:endParaRPr lang="en-US"/>
          </a:p>
        </p:txBody>
      </p:sp>
    </p:spTree>
    <p:extLst>
      <p:ext uri="{BB962C8B-B14F-4D97-AF65-F5344CB8AC3E}">
        <p14:creationId xmlns:p14="http://schemas.microsoft.com/office/powerpoint/2010/main" val="313265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769CC-C321-19B9-A0D9-6EC11DFE2E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9DF00-21E2-26FB-F48C-D2973007A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4F1F2-695F-8489-B6A3-36C46BC6C3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84B415-2022-CED9-3447-ABABF5FCEB18}"/>
              </a:ext>
            </a:extLst>
          </p:cNvPr>
          <p:cNvSpPr>
            <a:spLocks noGrp="1"/>
          </p:cNvSpPr>
          <p:nvPr>
            <p:ph type="sldNum" sz="quarter" idx="5"/>
          </p:nvPr>
        </p:nvSpPr>
        <p:spPr/>
        <p:txBody>
          <a:bodyPr/>
          <a:lstStyle/>
          <a:p>
            <a:fld id="{A425D16B-934A-4DDA-AA9D-F9317AC24A5D}" type="slidenum">
              <a:rPr lang="en-US" smtClean="0"/>
              <a:t>40</a:t>
            </a:fld>
            <a:endParaRPr lang="en-US"/>
          </a:p>
        </p:txBody>
      </p:sp>
    </p:spTree>
    <p:extLst>
      <p:ext uri="{BB962C8B-B14F-4D97-AF65-F5344CB8AC3E}">
        <p14:creationId xmlns:p14="http://schemas.microsoft.com/office/powerpoint/2010/main" val="2394467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FB88-707F-9B0F-7F0C-4C3A7BEED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032B2-8489-B633-B403-15CCC053D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6BEED3-8D36-8930-7E5F-0D60ABAA9A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01ACC9-F7CC-FB25-B19F-21C79F2EAC1F}"/>
              </a:ext>
            </a:extLst>
          </p:cNvPr>
          <p:cNvSpPr>
            <a:spLocks noGrp="1"/>
          </p:cNvSpPr>
          <p:nvPr>
            <p:ph type="sldNum" sz="quarter" idx="5"/>
          </p:nvPr>
        </p:nvSpPr>
        <p:spPr/>
        <p:txBody>
          <a:bodyPr/>
          <a:lstStyle/>
          <a:p>
            <a:fld id="{A425D16B-934A-4DDA-AA9D-F9317AC24A5D}" type="slidenum">
              <a:rPr lang="en-US" smtClean="0"/>
              <a:t>41</a:t>
            </a:fld>
            <a:endParaRPr lang="en-US"/>
          </a:p>
        </p:txBody>
      </p:sp>
    </p:spTree>
    <p:extLst>
      <p:ext uri="{BB962C8B-B14F-4D97-AF65-F5344CB8AC3E}">
        <p14:creationId xmlns:p14="http://schemas.microsoft.com/office/powerpoint/2010/main" val="3847123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zh-CN" altLang="en-US" b="0" i="0" dirty="0">
                <a:solidFill>
                  <a:srgbClr val="000000"/>
                </a:solidFill>
                <a:effectLst/>
                <a:latin typeface="Roboto" panose="02000000000000000000" pitchFamily="2" charset="0"/>
              </a:rPr>
              <a:t>所有公共 </a:t>
            </a:r>
            <a:r>
              <a:rPr lang="en-US" altLang="zh-CN"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版本都可以在我们的 </a:t>
            </a:r>
            <a:r>
              <a:rPr lang="en-US" altLang="zh-CN" b="0" i="0" dirty="0">
                <a:solidFill>
                  <a:srgbClr val="000000"/>
                </a:solidFill>
                <a:effectLst/>
                <a:latin typeface="Roboto" panose="02000000000000000000" pitchFamily="2" charset="0"/>
              </a:rPr>
              <a:t>GitHub </a:t>
            </a:r>
            <a:r>
              <a:rPr lang="zh-CN" altLang="en-US" b="0" i="0" dirty="0">
                <a:solidFill>
                  <a:srgbClr val="000000"/>
                </a:solidFill>
                <a:effectLst/>
                <a:latin typeface="Roboto" panose="02000000000000000000" pitchFamily="2" charset="0"/>
              </a:rPr>
              <a:t>存储库中找到。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这些包括平台安装程序、独立</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安装程序和</a:t>
            </a: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原始包文件存档。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也可以直接从瑞萨电子网站下载独立的</a:t>
            </a:r>
            <a:r>
              <a:rPr lang="en-US" altLang="zh-CN" b="0" i="0" dirty="0">
                <a:solidFill>
                  <a:srgbClr val="000000"/>
                </a:solidFill>
                <a:effectLst/>
                <a:latin typeface="Roboto" panose="02000000000000000000" pitchFamily="2" charset="0"/>
              </a:rPr>
              <a:t>e2studio</a:t>
            </a:r>
            <a:r>
              <a:rPr lang="zh-CN" altLang="en-US" b="0" i="0" dirty="0">
                <a:solidFill>
                  <a:srgbClr val="000000"/>
                </a:solidFill>
                <a:effectLst/>
                <a:latin typeface="Roboto" panose="02000000000000000000" pitchFamily="2" charset="0"/>
              </a:rPr>
              <a:t>版本。 </a:t>
            </a:r>
            <a:endParaRPr lang="en-US" altLang="zh-CN" b="0" i="0" dirty="0">
              <a:solidFill>
                <a:srgbClr val="000000"/>
              </a:solidFill>
              <a:effectLst/>
              <a:latin typeface="Roboto" panose="02000000000000000000" pitchFamily="2" charset="0"/>
            </a:endParaRPr>
          </a:p>
          <a:p>
            <a:pPr marL="171450" indent="-171450">
              <a:buFontTx/>
              <a:buChar char="-"/>
            </a:pPr>
            <a:r>
              <a:rPr lang="en-US" altLang="zh-CN"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中的所有源代码都是未加密的，用户可以自由修改它 这也将有助于在版本控制系统中维护 </a:t>
            </a:r>
            <a:r>
              <a:rPr lang="en-US" altLang="zh-CN" b="0" i="0" dirty="0">
                <a:solidFill>
                  <a:srgbClr val="000000"/>
                </a:solidFill>
                <a:effectLst/>
                <a:latin typeface="Roboto" panose="02000000000000000000" pitchFamily="2" charset="0"/>
              </a:rPr>
              <a:t>FSP </a:t>
            </a:r>
            <a:r>
              <a:rPr lang="zh-CN" altLang="en-US" b="0" i="0" dirty="0">
                <a:solidFill>
                  <a:srgbClr val="000000"/>
                </a:solidFill>
                <a:effectLst/>
                <a:latin typeface="Roboto" panose="02000000000000000000" pitchFamily="2" charset="0"/>
              </a:rPr>
              <a:t>项目。</a:t>
            </a: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43</a:t>
            </a:fld>
            <a:endParaRPr lang="en-US"/>
          </a:p>
        </p:txBody>
      </p:sp>
    </p:spTree>
    <p:extLst>
      <p:ext uri="{BB962C8B-B14F-4D97-AF65-F5344CB8AC3E}">
        <p14:creationId xmlns:p14="http://schemas.microsoft.com/office/powerpoint/2010/main" val="2945756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361F6-3CFB-5A55-BA89-78E54D425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4DB00-0F00-B128-6BBA-FE4C99006B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D5BA96-6F2B-24EA-DF5F-A42DB6088F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AEEA85-FFF8-393F-54F1-7272AF52AD4C}"/>
              </a:ext>
            </a:extLst>
          </p:cNvPr>
          <p:cNvSpPr>
            <a:spLocks noGrp="1"/>
          </p:cNvSpPr>
          <p:nvPr>
            <p:ph type="sldNum" sz="quarter" idx="5"/>
          </p:nvPr>
        </p:nvSpPr>
        <p:spPr/>
        <p:txBody>
          <a:bodyPr/>
          <a:lstStyle/>
          <a:p>
            <a:fld id="{A425D16B-934A-4DDA-AA9D-F9317AC24A5D}" type="slidenum">
              <a:rPr lang="en-US" smtClean="0"/>
              <a:t>44</a:t>
            </a:fld>
            <a:endParaRPr lang="en-US"/>
          </a:p>
        </p:txBody>
      </p:sp>
    </p:spTree>
    <p:extLst>
      <p:ext uri="{BB962C8B-B14F-4D97-AF65-F5344CB8AC3E}">
        <p14:creationId xmlns:p14="http://schemas.microsoft.com/office/powerpoint/2010/main" val="3089916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87C1D-D975-8A80-2120-A9836F768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F8F43-2E86-9E31-B69B-3973E69F12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37DF4-296C-981F-9C49-F558C738E3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F0A4DB-9CD9-F82C-A12B-A59F199983E3}"/>
              </a:ext>
            </a:extLst>
          </p:cNvPr>
          <p:cNvSpPr>
            <a:spLocks noGrp="1"/>
          </p:cNvSpPr>
          <p:nvPr>
            <p:ph type="sldNum" sz="quarter" idx="5"/>
          </p:nvPr>
        </p:nvSpPr>
        <p:spPr/>
        <p:txBody>
          <a:bodyPr/>
          <a:lstStyle/>
          <a:p>
            <a:fld id="{A425D16B-934A-4DDA-AA9D-F9317AC24A5D}" type="slidenum">
              <a:rPr lang="en-US" smtClean="0"/>
              <a:t>45</a:t>
            </a:fld>
            <a:endParaRPr lang="en-US"/>
          </a:p>
        </p:txBody>
      </p:sp>
    </p:spTree>
    <p:extLst>
      <p:ext uri="{BB962C8B-B14F-4D97-AF65-F5344CB8AC3E}">
        <p14:creationId xmlns:p14="http://schemas.microsoft.com/office/powerpoint/2010/main" val="1984160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07558-58DD-948B-C092-8E8A75492B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5AF5B-0C8A-4D44-6D0D-0342406B4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5362E-9BF3-EDEA-E860-2C14E28E3B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CDA3B9-5C94-AC4D-65C4-896A9C84B8CD}"/>
              </a:ext>
            </a:extLst>
          </p:cNvPr>
          <p:cNvSpPr>
            <a:spLocks noGrp="1"/>
          </p:cNvSpPr>
          <p:nvPr>
            <p:ph type="sldNum" sz="quarter" idx="5"/>
          </p:nvPr>
        </p:nvSpPr>
        <p:spPr/>
        <p:txBody>
          <a:bodyPr/>
          <a:lstStyle/>
          <a:p>
            <a:fld id="{A425D16B-934A-4DDA-AA9D-F9317AC24A5D}" type="slidenum">
              <a:rPr lang="en-US" smtClean="0"/>
              <a:t>46</a:t>
            </a:fld>
            <a:endParaRPr lang="en-US"/>
          </a:p>
        </p:txBody>
      </p:sp>
    </p:spTree>
    <p:extLst>
      <p:ext uri="{BB962C8B-B14F-4D97-AF65-F5344CB8AC3E}">
        <p14:creationId xmlns:p14="http://schemas.microsoft.com/office/powerpoint/2010/main" val="482910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07558-58DD-948B-C092-8E8A75492B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5AF5B-0C8A-4D44-6D0D-0342406B4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5362E-9BF3-EDEA-E860-2C14E28E3B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CDA3B9-5C94-AC4D-65C4-896A9C84B8CD}"/>
              </a:ext>
            </a:extLst>
          </p:cNvPr>
          <p:cNvSpPr>
            <a:spLocks noGrp="1"/>
          </p:cNvSpPr>
          <p:nvPr>
            <p:ph type="sldNum" sz="quarter" idx="5"/>
          </p:nvPr>
        </p:nvSpPr>
        <p:spPr/>
        <p:txBody>
          <a:bodyPr/>
          <a:lstStyle/>
          <a:p>
            <a:fld id="{A425D16B-934A-4DDA-AA9D-F9317AC24A5D}" type="slidenum">
              <a:rPr lang="en-US" smtClean="0"/>
              <a:t>47</a:t>
            </a:fld>
            <a:endParaRPr lang="en-US"/>
          </a:p>
        </p:txBody>
      </p:sp>
    </p:spTree>
    <p:extLst>
      <p:ext uri="{BB962C8B-B14F-4D97-AF65-F5344CB8AC3E}">
        <p14:creationId xmlns:p14="http://schemas.microsoft.com/office/powerpoint/2010/main" val="3469534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D4FC9-B798-B87F-96AD-4F63E1DDA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3CD4EE-FCB3-3A51-98E0-C8E99F0D1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55E6F-3BB9-60F4-2DA6-2D477EC624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14735A-26E0-87FA-B202-7A40F09C337E}"/>
              </a:ext>
            </a:extLst>
          </p:cNvPr>
          <p:cNvSpPr>
            <a:spLocks noGrp="1"/>
          </p:cNvSpPr>
          <p:nvPr>
            <p:ph type="sldNum" sz="quarter" idx="5"/>
          </p:nvPr>
        </p:nvSpPr>
        <p:spPr/>
        <p:txBody>
          <a:bodyPr/>
          <a:lstStyle/>
          <a:p>
            <a:fld id="{A425D16B-934A-4DDA-AA9D-F9317AC24A5D}" type="slidenum">
              <a:rPr lang="en-US" smtClean="0"/>
              <a:t>48</a:t>
            </a:fld>
            <a:endParaRPr lang="en-US"/>
          </a:p>
        </p:txBody>
      </p:sp>
    </p:spTree>
    <p:extLst>
      <p:ext uri="{BB962C8B-B14F-4D97-AF65-F5344CB8AC3E}">
        <p14:creationId xmlns:p14="http://schemas.microsoft.com/office/powerpoint/2010/main" val="1726637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D4FC9-B798-B87F-96AD-4F63E1DDA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3CD4EE-FCB3-3A51-98E0-C8E99F0D1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55E6F-3BB9-60F4-2DA6-2D477EC624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14735A-26E0-87FA-B202-7A40F09C337E}"/>
              </a:ext>
            </a:extLst>
          </p:cNvPr>
          <p:cNvSpPr>
            <a:spLocks noGrp="1"/>
          </p:cNvSpPr>
          <p:nvPr>
            <p:ph type="sldNum" sz="quarter" idx="5"/>
          </p:nvPr>
        </p:nvSpPr>
        <p:spPr/>
        <p:txBody>
          <a:bodyPr/>
          <a:lstStyle/>
          <a:p>
            <a:fld id="{A425D16B-934A-4DDA-AA9D-F9317AC24A5D}" type="slidenum">
              <a:rPr lang="en-US" smtClean="0"/>
              <a:t>49</a:t>
            </a:fld>
            <a:endParaRPr lang="en-US"/>
          </a:p>
        </p:txBody>
      </p:sp>
    </p:spTree>
    <p:extLst>
      <p:ext uri="{BB962C8B-B14F-4D97-AF65-F5344CB8AC3E}">
        <p14:creationId xmlns:p14="http://schemas.microsoft.com/office/powerpoint/2010/main" val="2884228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同时，我们提供从评估到量产的全面支持。</a:t>
            </a:r>
            <a:endParaRPr kumimoji="1" lang="en-US" altLang="zh-CN" dirty="0"/>
          </a:p>
          <a:p>
            <a:r>
              <a:rPr kumimoji="1" lang="zh-CN" altLang="en-US" dirty="0"/>
              <a:t>在初期开发阶段，可以使用免费评估板工具和入门套件。</a:t>
            </a:r>
            <a:endParaRPr kumimoji="1" lang="en-US" altLang="zh-CN" dirty="0"/>
          </a:p>
          <a:p>
            <a:r>
              <a:rPr kumimoji="1" lang="zh-CN" altLang="en-US" dirty="0"/>
              <a:t>进入到产品开发阶段，我们支持高性能编译器和构建管理功能，提供易于使用的编辑器和代码生成器，同时提供各种参考例程和中间件，调试器层面，瑞萨提供</a:t>
            </a:r>
            <a:r>
              <a:rPr kumimoji="1" lang="en-US" altLang="zh-CN" dirty="0"/>
              <a:t>E2</a:t>
            </a:r>
            <a:r>
              <a:rPr kumimoji="1" lang="zh-CN" altLang="en-US" dirty="0"/>
              <a:t>和</a:t>
            </a:r>
            <a:r>
              <a:rPr kumimoji="1" lang="en-US" altLang="zh-CN" dirty="0"/>
              <a:t>E2-Lite</a:t>
            </a:r>
            <a:r>
              <a:rPr kumimoji="1" lang="zh-CN" altLang="en-US" dirty="0"/>
              <a:t>，对于中国用户，我们还提供</a:t>
            </a:r>
            <a:r>
              <a:rPr kumimoji="1" lang="en-US" altLang="zh-CN" dirty="0"/>
              <a:t>EZ-CUBE3</a:t>
            </a:r>
            <a:r>
              <a:rPr kumimoji="1" lang="zh-CN" altLang="en-US" dirty="0"/>
              <a:t>。</a:t>
            </a:r>
            <a:endParaRPr kumimoji="1" lang="en-US" altLang="zh-CN" dirty="0"/>
          </a:p>
          <a:p>
            <a:r>
              <a:rPr kumimoji="1" lang="zh-CN" altLang="en-US" dirty="0"/>
              <a:t>到最后量产阶段，我们提供闪存编码软件</a:t>
            </a:r>
            <a:r>
              <a:rPr kumimoji="1" lang="en-US" altLang="zh-CN" dirty="0"/>
              <a:t>RFP</a:t>
            </a:r>
            <a:r>
              <a:rPr kumimoji="1" lang="zh-CN" altLang="en-US" dirty="0"/>
              <a:t>和闪存编程器。</a:t>
            </a:r>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25D16B-934A-4DDA-AA9D-F9317AC24A5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4755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61A58-5173-DDE3-F195-830282C79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5B589D-D139-AF05-F999-47402B849B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E16B1-2425-189C-87B8-630FFD1F6F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1EF890-E866-40C7-1160-334D7E6AE92D}"/>
              </a:ext>
            </a:extLst>
          </p:cNvPr>
          <p:cNvSpPr>
            <a:spLocks noGrp="1"/>
          </p:cNvSpPr>
          <p:nvPr>
            <p:ph type="sldNum" sz="quarter" idx="5"/>
          </p:nvPr>
        </p:nvSpPr>
        <p:spPr/>
        <p:txBody>
          <a:bodyPr/>
          <a:lstStyle/>
          <a:p>
            <a:fld id="{A425D16B-934A-4DDA-AA9D-F9317AC24A5D}" type="slidenum">
              <a:rPr lang="en-US" smtClean="0"/>
              <a:t>50</a:t>
            </a:fld>
            <a:endParaRPr lang="en-US"/>
          </a:p>
        </p:txBody>
      </p:sp>
    </p:spTree>
    <p:extLst>
      <p:ext uri="{BB962C8B-B14F-4D97-AF65-F5344CB8AC3E}">
        <p14:creationId xmlns:p14="http://schemas.microsoft.com/office/powerpoint/2010/main" val="1412641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FD181-8DCE-3527-FB02-1A083F2B7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C26CE-1693-B0E3-D1DC-5D1CCBB9A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E50E6-57CE-2467-DACE-56DB11ADA9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092A88-8ED0-5533-6844-8AF667264A0F}"/>
              </a:ext>
            </a:extLst>
          </p:cNvPr>
          <p:cNvSpPr>
            <a:spLocks noGrp="1"/>
          </p:cNvSpPr>
          <p:nvPr>
            <p:ph type="sldNum" sz="quarter" idx="5"/>
          </p:nvPr>
        </p:nvSpPr>
        <p:spPr/>
        <p:txBody>
          <a:bodyPr/>
          <a:lstStyle/>
          <a:p>
            <a:fld id="{A425D16B-934A-4DDA-AA9D-F9317AC24A5D}" type="slidenum">
              <a:rPr lang="en-US" smtClean="0"/>
              <a:t>51</a:t>
            </a:fld>
            <a:endParaRPr lang="en-US"/>
          </a:p>
        </p:txBody>
      </p:sp>
    </p:spTree>
    <p:extLst>
      <p:ext uri="{BB962C8B-B14F-4D97-AF65-F5344CB8AC3E}">
        <p14:creationId xmlns:p14="http://schemas.microsoft.com/office/powerpoint/2010/main" val="2121034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BB9C5-5A87-DDF6-2371-A2E55F423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61B17-234E-9829-6EDA-B821142296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EFBE14-B619-273F-E5A8-1ACDC5CD6C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B624E5-9368-9BEE-C4FF-A774CA35A5D0}"/>
              </a:ext>
            </a:extLst>
          </p:cNvPr>
          <p:cNvSpPr>
            <a:spLocks noGrp="1"/>
          </p:cNvSpPr>
          <p:nvPr>
            <p:ph type="sldNum" sz="quarter" idx="5"/>
          </p:nvPr>
        </p:nvSpPr>
        <p:spPr/>
        <p:txBody>
          <a:bodyPr/>
          <a:lstStyle/>
          <a:p>
            <a:fld id="{A425D16B-934A-4DDA-AA9D-F9317AC24A5D}" type="slidenum">
              <a:rPr lang="en-US" smtClean="0"/>
              <a:t>52</a:t>
            </a:fld>
            <a:endParaRPr lang="en-US"/>
          </a:p>
        </p:txBody>
      </p:sp>
    </p:spTree>
    <p:extLst>
      <p:ext uri="{BB962C8B-B14F-4D97-AF65-F5344CB8AC3E}">
        <p14:creationId xmlns:p14="http://schemas.microsoft.com/office/powerpoint/2010/main" val="3899105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70090-0198-2D3B-8838-6A60FB753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BFE2C-0087-D1D3-BB97-E17EC5C177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23075-3230-0339-5709-B794172EC7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399C32-5F86-4271-EAB7-8C52481B2962}"/>
              </a:ext>
            </a:extLst>
          </p:cNvPr>
          <p:cNvSpPr>
            <a:spLocks noGrp="1"/>
          </p:cNvSpPr>
          <p:nvPr>
            <p:ph type="sldNum" sz="quarter" idx="5"/>
          </p:nvPr>
        </p:nvSpPr>
        <p:spPr/>
        <p:txBody>
          <a:bodyPr/>
          <a:lstStyle/>
          <a:p>
            <a:fld id="{A425D16B-934A-4DDA-AA9D-F9317AC24A5D}" type="slidenum">
              <a:rPr lang="en-US" smtClean="0"/>
              <a:t>53</a:t>
            </a:fld>
            <a:endParaRPr lang="en-US"/>
          </a:p>
        </p:txBody>
      </p:sp>
    </p:spTree>
    <p:extLst>
      <p:ext uri="{BB962C8B-B14F-4D97-AF65-F5344CB8AC3E}">
        <p14:creationId xmlns:p14="http://schemas.microsoft.com/office/powerpoint/2010/main" val="189483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754EA-3B12-AC78-6DC7-F148019B9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D0B5C7-BE89-DB7D-15EE-2552CF154C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6181ED-BE98-71CC-9D19-274550925D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3671F7-FA10-5DDA-DCDA-DDD07C47DD2A}"/>
              </a:ext>
            </a:extLst>
          </p:cNvPr>
          <p:cNvSpPr>
            <a:spLocks noGrp="1"/>
          </p:cNvSpPr>
          <p:nvPr>
            <p:ph type="sldNum" sz="quarter" idx="5"/>
          </p:nvPr>
        </p:nvSpPr>
        <p:spPr/>
        <p:txBody>
          <a:bodyPr/>
          <a:lstStyle/>
          <a:p>
            <a:fld id="{A425D16B-934A-4DDA-AA9D-F9317AC24A5D}" type="slidenum">
              <a:rPr lang="en-US" smtClean="0"/>
              <a:t>54</a:t>
            </a:fld>
            <a:endParaRPr lang="en-US"/>
          </a:p>
        </p:txBody>
      </p:sp>
    </p:spTree>
    <p:extLst>
      <p:ext uri="{BB962C8B-B14F-4D97-AF65-F5344CB8AC3E}">
        <p14:creationId xmlns:p14="http://schemas.microsoft.com/office/powerpoint/2010/main" val="3337147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754EA-3B12-AC78-6DC7-F148019B9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D0B5C7-BE89-DB7D-15EE-2552CF154C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6181ED-BE98-71CC-9D19-274550925D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3671F7-FA10-5DDA-DCDA-DDD07C47DD2A}"/>
              </a:ext>
            </a:extLst>
          </p:cNvPr>
          <p:cNvSpPr>
            <a:spLocks noGrp="1"/>
          </p:cNvSpPr>
          <p:nvPr>
            <p:ph type="sldNum" sz="quarter" idx="5"/>
          </p:nvPr>
        </p:nvSpPr>
        <p:spPr/>
        <p:txBody>
          <a:bodyPr/>
          <a:lstStyle/>
          <a:p>
            <a:fld id="{A425D16B-934A-4DDA-AA9D-F9317AC24A5D}" type="slidenum">
              <a:rPr lang="en-US" smtClean="0"/>
              <a:t>55</a:t>
            </a:fld>
            <a:endParaRPr lang="en-US"/>
          </a:p>
        </p:txBody>
      </p:sp>
    </p:spTree>
    <p:extLst>
      <p:ext uri="{BB962C8B-B14F-4D97-AF65-F5344CB8AC3E}">
        <p14:creationId xmlns:p14="http://schemas.microsoft.com/office/powerpoint/2010/main" val="83381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8EFCD-A008-E57C-2042-54125CB7AE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05069-151D-AC6B-9140-DC1900FFB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E1DB3-CEFA-8DBE-3565-1970AE23D1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365AB2-6B22-99B8-92D2-84D1E11A1930}"/>
              </a:ext>
            </a:extLst>
          </p:cNvPr>
          <p:cNvSpPr>
            <a:spLocks noGrp="1"/>
          </p:cNvSpPr>
          <p:nvPr>
            <p:ph type="sldNum" sz="quarter" idx="5"/>
          </p:nvPr>
        </p:nvSpPr>
        <p:spPr/>
        <p:txBody>
          <a:bodyPr/>
          <a:lstStyle/>
          <a:p>
            <a:fld id="{A425D16B-934A-4DDA-AA9D-F9317AC24A5D}" type="slidenum">
              <a:rPr lang="en-US" smtClean="0"/>
              <a:t>56</a:t>
            </a:fld>
            <a:endParaRPr lang="en-US"/>
          </a:p>
        </p:txBody>
      </p:sp>
    </p:spTree>
    <p:extLst>
      <p:ext uri="{BB962C8B-B14F-4D97-AF65-F5344CB8AC3E}">
        <p14:creationId xmlns:p14="http://schemas.microsoft.com/office/powerpoint/2010/main" val="29140274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8EFCD-A008-E57C-2042-54125CB7AE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05069-151D-AC6B-9140-DC1900FFB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E1DB3-CEFA-8DBE-3565-1970AE23D1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365AB2-6B22-99B8-92D2-84D1E11A1930}"/>
              </a:ext>
            </a:extLst>
          </p:cNvPr>
          <p:cNvSpPr>
            <a:spLocks noGrp="1"/>
          </p:cNvSpPr>
          <p:nvPr>
            <p:ph type="sldNum" sz="quarter" idx="5"/>
          </p:nvPr>
        </p:nvSpPr>
        <p:spPr/>
        <p:txBody>
          <a:bodyPr/>
          <a:lstStyle/>
          <a:p>
            <a:fld id="{A425D16B-934A-4DDA-AA9D-F9317AC24A5D}" type="slidenum">
              <a:rPr lang="en-US" smtClean="0"/>
              <a:t>57</a:t>
            </a:fld>
            <a:endParaRPr lang="en-US"/>
          </a:p>
        </p:txBody>
      </p:sp>
    </p:spTree>
    <p:extLst>
      <p:ext uri="{BB962C8B-B14F-4D97-AF65-F5344CB8AC3E}">
        <p14:creationId xmlns:p14="http://schemas.microsoft.com/office/powerpoint/2010/main" val="17813582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B026-F37B-B8EF-474C-10F66A8B4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DB9C6-1C6A-4023-5537-AC41B6D464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DCB26-0135-5D1B-91D0-366194D03F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3E57F9-7BF0-AB5C-C3BB-3DF2E5DF8BD0}"/>
              </a:ext>
            </a:extLst>
          </p:cNvPr>
          <p:cNvSpPr>
            <a:spLocks noGrp="1"/>
          </p:cNvSpPr>
          <p:nvPr>
            <p:ph type="sldNum" sz="quarter" idx="5"/>
          </p:nvPr>
        </p:nvSpPr>
        <p:spPr/>
        <p:txBody>
          <a:bodyPr/>
          <a:lstStyle/>
          <a:p>
            <a:fld id="{A425D16B-934A-4DDA-AA9D-F9317AC24A5D}" type="slidenum">
              <a:rPr lang="en-US" smtClean="0"/>
              <a:t>58</a:t>
            </a:fld>
            <a:endParaRPr lang="en-US"/>
          </a:p>
        </p:txBody>
      </p:sp>
    </p:spTree>
    <p:extLst>
      <p:ext uri="{BB962C8B-B14F-4D97-AF65-F5344CB8AC3E}">
        <p14:creationId xmlns:p14="http://schemas.microsoft.com/office/powerpoint/2010/main" val="651355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B026-F37B-B8EF-474C-10F66A8B4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DB9C6-1C6A-4023-5537-AC41B6D464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DCB26-0135-5D1B-91D0-366194D03F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3E57F9-7BF0-AB5C-C3BB-3DF2E5DF8BD0}"/>
              </a:ext>
            </a:extLst>
          </p:cNvPr>
          <p:cNvSpPr>
            <a:spLocks noGrp="1"/>
          </p:cNvSpPr>
          <p:nvPr>
            <p:ph type="sldNum" sz="quarter" idx="5"/>
          </p:nvPr>
        </p:nvSpPr>
        <p:spPr/>
        <p:txBody>
          <a:bodyPr/>
          <a:lstStyle/>
          <a:p>
            <a:fld id="{A425D16B-934A-4DDA-AA9D-F9317AC24A5D}" type="slidenum">
              <a:rPr lang="en-US" smtClean="0"/>
              <a:t>59</a:t>
            </a:fld>
            <a:endParaRPr lang="en-US"/>
          </a:p>
        </p:txBody>
      </p:sp>
    </p:spTree>
    <p:extLst>
      <p:ext uri="{BB962C8B-B14F-4D97-AF65-F5344CB8AC3E}">
        <p14:creationId xmlns:p14="http://schemas.microsoft.com/office/powerpoint/2010/main" val="1100255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那么什么是集成开发环境呢？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Helvetica Neue"/>
              </a:rPr>
              <a:t>集成开发环境（</a:t>
            </a:r>
            <a:r>
              <a:rPr lang="en-US" altLang="zh-CN" b="0" i="0" dirty="0">
                <a:solidFill>
                  <a:srgbClr val="333333"/>
                </a:solidFill>
                <a:effectLst/>
                <a:latin typeface="Helvetica Neue"/>
              </a:rPr>
              <a:t>IDE</a:t>
            </a:r>
            <a:r>
              <a:rPr lang="zh-CN" altLang="en-US" b="0" i="0" dirty="0">
                <a:solidFill>
                  <a:srgbClr val="333333"/>
                </a:solidFill>
                <a:effectLst/>
                <a:latin typeface="Helvetica Neue"/>
              </a:rPr>
              <a:t>，</a:t>
            </a:r>
            <a:r>
              <a:rPr lang="en-US" altLang="zh-CN" b="0" i="0" dirty="0">
                <a:solidFill>
                  <a:srgbClr val="333333"/>
                </a:solidFill>
                <a:effectLst/>
                <a:latin typeface="Helvetica Neue"/>
              </a:rPr>
              <a:t>Integrated Development Environment </a:t>
            </a:r>
            <a:r>
              <a:rPr lang="zh-CN" altLang="en-US" b="0" i="0" dirty="0">
                <a:solidFill>
                  <a:srgbClr val="333333"/>
                </a:solidFill>
                <a:effectLst/>
                <a:latin typeface="Helvetica Neue"/>
              </a:rPr>
              <a:t>）是用于提供程序开发环境的应用程序，一般包括代码编辑器、</a:t>
            </a:r>
            <a:r>
              <a:rPr lang="zh-CN" altLang="en-US" b="0" i="0" u="none" strike="noStrike" dirty="0">
                <a:solidFill>
                  <a:srgbClr val="136EC2"/>
                </a:solidFill>
                <a:effectLst/>
                <a:latin typeface="Helvetica Neue"/>
                <a:hlinkClick r:id="rId3"/>
              </a:rPr>
              <a:t>编译器</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4"/>
              </a:rPr>
              <a:t>调试器</a:t>
            </a:r>
            <a:r>
              <a:rPr lang="zh-CN" altLang="en-US" b="0" i="0" dirty="0">
                <a:solidFill>
                  <a:srgbClr val="333333"/>
                </a:solidFill>
                <a:effectLst/>
                <a:latin typeface="Helvetica Neue"/>
              </a:rPr>
              <a:t>和</a:t>
            </a:r>
            <a:r>
              <a:rPr lang="zh-CN" altLang="en-US" b="0" i="0" u="none" strike="noStrike" dirty="0">
                <a:solidFill>
                  <a:srgbClr val="136EC2"/>
                </a:solidFill>
                <a:effectLst/>
                <a:latin typeface="Helvetica Neue"/>
                <a:hlinkClick r:id="rId5"/>
              </a:rPr>
              <a:t>图形用户界面</a:t>
            </a:r>
            <a:r>
              <a:rPr lang="zh-CN" altLang="en-US" b="0" i="0" dirty="0">
                <a:solidFill>
                  <a:srgbClr val="333333"/>
                </a:solidFill>
                <a:effectLst/>
                <a:latin typeface="Helvetica Neue"/>
              </a:rPr>
              <a:t>等工具。集成了代码编写功能、分析功能、编译功能、调试功能等一体化的开发软件服务平台。所有具备这一特性的软件或者软件组都可以叫集成开发环境。</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000000"/>
                </a:solidFill>
                <a:effectLst/>
                <a:latin typeface="Roboto" panose="02000000000000000000" pitchFamily="2" charset="0"/>
              </a:rPr>
              <a:t>比如瑞萨的</a:t>
            </a:r>
            <a:r>
              <a:rPr lang="en-US" altLang="zh-CN" sz="1200" b="0" i="0" dirty="0">
                <a:solidFill>
                  <a:srgbClr val="000000"/>
                </a:solidFill>
                <a:effectLst/>
                <a:latin typeface="Roboto" panose="02000000000000000000" pitchFamily="2" charset="0"/>
              </a:rPr>
              <a:t>e2studio</a:t>
            </a:r>
            <a:r>
              <a:rPr lang="zh-CN" altLang="en-US" sz="1200" b="0" i="0" dirty="0">
                <a:solidFill>
                  <a:srgbClr val="000000"/>
                </a:solidFill>
                <a:effectLst/>
                <a:latin typeface="Roboto" panose="02000000000000000000" pitchFamily="2" charset="0"/>
              </a:rPr>
              <a:t>、</a:t>
            </a:r>
            <a:r>
              <a:rPr lang="en-US" altLang="zh-CN" sz="1200" b="0" i="0" dirty="0">
                <a:solidFill>
                  <a:srgbClr val="000000"/>
                </a:solidFill>
                <a:effectLst/>
                <a:latin typeface="Roboto" panose="02000000000000000000" pitchFamily="2" charset="0"/>
              </a:rPr>
              <a:t>IAR</a:t>
            </a:r>
            <a:r>
              <a:rPr lang="zh-CN" altLang="en-US" sz="1200" b="0" i="0" dirty="0">
                <a:solidFill>
                  <a:srgbClr val="000000"/>
                </a:solidFill>
                <a:effectLst/>
                <a:latin typeface="Roboto" panose="02000000000000000000" pitchFamily="2" charset="0"/>
              </a:rPr>
              <a:t>的</a:t>
            </a:r>
            <a:r>
              <a:rPr lang="en-US" altLang="zh-CN" sz="1200" b="0" i="0" dirty="0">
                <a:solidFill>
                  <a:srgbClr val="000000"/>
                </a:solidFill>
                <a:effectLst/>
                <a:latin typeface="Roboto" panose="02000000000000000000" pitchFamily="2" charset="0"/>
              </a:rPr>
              <a:t>Embedded Workbench</a:t>
            </a:r>
            <a:r>
              <a:rPr lang="zh-CN" altLang="en-US" sz="1200" b="0" i="0" dirty="0">
                <a:solidFill>
                  <a:srgbClr val="000000"/>
                </a:solidFill>
                <a:effectLst/>
                <a:latin typeface="Roboto" panose="02000000000000000000" pitchFamily="2" charset="0"/>
              </a:rPr>
              <a:t>，都是集成开发环境。</a:t>
            </a:r>
            <a:endParaRPr lang="en-US" altLang="zh-CN"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100" dirty="0"/>
          </a:p>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7</a:t>
            </a:fld>
            <a:endParaRPr lang="en-US"/>
          </a:p>
        </p:txBody>
      </p:sp>
    </p:spTree>
    <p:extLst>
      <p:ext uri="{BB962C8B-B14F-4D97-AF65-F5344CB8AC3E}">
        <p14:creationId xmlns:p14="http://schemas.microsoft.com/office/powerpoint/2010/main" val="537367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B026-F37B-B8EF-474C-10F66A8B4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DB9C6-1C6A-4023-5537-AC41B6D464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DCB26-0135-5D1B-91D0-366194D03F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3E57F9-7BF0-AB5C-C3BB-3DF2E5DF8BD0}"/>
              </a:ext>
            </a:extLst>
          </p:cNvPr>
          <p:cNvSpPr>
            <a:spLocks noGrp="1"/>
          </p:cNvSpPr>
          <p:nvPr>
            <p:ph type="sldNum" sz="quarter" idx="5"/>
          </p:nvPr>
        </p:nvSpPr>
        <p:spPr/>
        <p:txBody>
          <a:bodyPr/>
          <a:lstStyle/>
          <a:p>
            <a:fld id="{A425D16B-934A-4DDA-AA9D-F9317AC24A5D}" type="slidenum">
              <a:rPr lang="en-US" smtClean="0"/>
              <a:t>60</a:t>
            </a:fld>
            <a:endParaRPr lang="en-US"/>
          </a:p>
        </p:txBody>
      </p:sp>
    </p:spTree>
    <p:extLst>
      <p:ext uri="{BB962C8B-B14F-4D97-AF65-F5344CB8AC3E}">
        <p14:creationId xmlns:p14="http://schemas.microsoft.com/office/powerpoint/2010/main" val="21643814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E0464-56B4-5805-4457-F5A50BF73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C72218-7995-845A-3976-290A6221A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E9A597-EBD0-5698-8E1A-9EDE733274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EF9ECB-666E-9454-A9F5-A398F27BBC57}"/>
              </a:ext>
            </a:extLst>
          </p:cNvPr>
          <p:cNvSpPr>
            <a:spLocks noGrp="1"/>
          </p:cNvSpPr>
          <p:nvPr>
            <p:ph type="sldNum" sz="quarter" idx="5"/>
          </p:nvPr>
        </p:nvSpPr>
        <p:spPr/>
        <p:txBody>
          <a:bodyPr/>
          <a:lstStyle/>
          <a:p>
            <a:fld id="{A425D16B-934A-4DDA-AA9D-F9317AC24A5D}" type="slidenum">
              <a:rPr lang="en-US" smtClean="0"/>
              <a:t>93</a:t>
            </a:fld>
            <a:endParaRPr lang="en-US"/>
          </a:p>
        </p:txBody>
      </p:sp>
    </p:spTree>
    <p:extLst>
      <p:ext uri="{BB962C8B-B14F-4D97-AF65-F5344CB8AC3E}">
        <p14:creationId xmlns:p14="http://schemas.microsoft.com/office/powerpoint/2010/main" val="17504824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D3A30-8FCB-392F-E4D6-E4E089CB4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925E5-AA24-5C18-AA85-C3D527CC41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0C8328-B068-F4C5-4CE2-09404578B1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268B50-D420-AFE4-D09A-6629E6BB47C7}"/>
              </a:ext>
            </a:extLst>
          </p:cNvPr>
          <p:cNvSpPr>
            <a:spLocks noGrp="1"/>
          </p:cNvSpPr>
          <p:nvPr>
            <p:ph type="sldNum" sz="quarter" idx="5"/>
          </p:nvPr>
        </p:nvSpPr>
        <p:spPr/>
        <p:txBody>
          <a:bodyPr/>
          <a:lstStyle/>
          <a:p>
            <a:fld id="{A425D16B-934A-4DDA-AA9D-F9317AC24A5D}" type="slidenum">
              <a:rPr lang="en-US" smtClean="0"/>
              <a:t>94</a:t>
            </a:fld>
            <a:endParaRPr lang="en-US"/>
          </a:p>
        </p:txBody>
      </p:sp>
    </p:spTree>
    <p:extLst>
      <p:ext uri="{BB962C8B-B14F-4D97-AF65-F5344CB8AC3E}">
        <p14:creationId xmlns:p14="http://schemas.microsoft.com/office/powerpoint/2010/main" val="381879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8B062-A1E4-9474-9199-FB19ADB29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0AA6A-66DD-1A98-F6AA-89323259D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7DAB45-7AE1-46E3-34A9-4BDF9C2D11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39355A-4A42-3879-9D12-ABA20A1E9976}"/>
              </a:ext>
            </a:extLst>
          </p:cNvPr>
          <p:cNvSpPr>
            <a:spLocks noGrp="1"/>
          </p:cNvSpPr>
          <p:nvPr>
            <p:ph type="sldNum" sz="quarter" idx="5"/>
          </p:nvPr>
        </p:nvSpPr>
        <p:spPr/>
        <p:txBody>
          <a:bodyPr/>
          <a:lstStyle/>
          <a:p>
            <a:fld id="{A425D16B-934A-4DDA-AA9D-F9317AC24A5D}" type="slidenum">
              <a:rPr lang="en-US" smtClean="0"/>
              <a:t>95</a:t>
            </a:fld>
            <a:endParaRPr lang="en-US"/>
          </a:p>
        </p:txBody>
      </p:sp>
    </p:spTree>
    <p:extLst>
      <p:ext uri="{BB962C8B-B14F-4D97-AF65-F5344CB8AC3E}">
        <p14:creationId xmlns:p14="http://schemas.microsoft.com/office/powerpoint/2010/main" val="28135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1596A-7FC0-99DA-CABF-7A6675E65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DA64C0-6D25-95F4-7967-3D010BD0A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3C133-8FD6-7E39-0DD8-A95788E5C2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60562D-300A-1DD4-A8AF-CB83D9D5DD8A}"/>
              </a:ext>
            </a:extLst>
          </p:cNvPr>
          <p:cNvSpPr>
            <a:spLocks noGrp="1"/>
          </p:cNvSpPr>
          <p:nvPr>
            <p:ph type="sldNum" sz="quarter" idx="5"/>
          </p:nvPr>
        </p:nvSpPr>
        <p:spPr/>
        <p:txBody>
          <a:bodyPr/>
          <a:lstStyle/>
          <a:p>
            <a:fld id="{A425D16B-934A-4DDA-AA9D-F9317AC24A5D}" type="slidenum">
              <a:rPr lang="en-US" smtClean="0"/>
              <a:t>96</a:t>
            </a:fld>
            <a:endParaRPr lang="en-US"/>
          </a:p>
        </p:txBody>
      </p:sp>
    </p:spTree>
    <p:extLst>
      <p:ext uri="{BB962C8B-B14F-4D97-AF65-F5344CB8AC3E}">
        <p14:creationId xmlns:p14="http://schemas.microsoft.com/office/powerpoint/2010/main" val="4159342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3727D-4331-67A6-1C9A-68A104BE2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7AE8B7-2431-5C44-850E-8C0C6CA6D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3B140-02A4-B7B7-D9E2-82C10B4018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C7F2D8-01BE-4DB7-AEB1-BE194FF607AC}"/>
              </a:ext>
            </a:extLst>
          </p:cNvPr>
          <p:cNvSpPr>
            <a:spLocks noGrp="1"/>
          </p:cNvSpPr>
          <p:nvPr>
            <p:ph type="sldNum" sz="quarter" idx="5"/>
          </p:nvPr>
        </p:nvSpPr>
        <p:spPr/>
        <p:txBody>
          <a:bodyPr/>
          <a:lstStyle/>
          <a:p>
            <a:fld id="{A425D16B-934A-4DDA-AA9D-F9317AC24A5D}" type="slidenum">
              <a:rPr lang="en-US" smtClean="0"/>
              <a:t>97</a:t>
            </a:fld>
            <a:endParaRPr lang="en-US"/>
          </a:p>
        </p:txBody>
      </p:sp>
    </p:spTree>
    <p:extLst>
      <p:ext uri="{BB962C8B-B14F-4D97-AF65-F5344CB8AC3E}">
        <p14:creationId xmlns:p14="http://schemas.microsoft.com/office/powerpoint/2010/main" val="1408039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E8720-34FA-21A5-9804-F7673ED4C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D4A9-1392-AB40-679A-34E3DF5F51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CDF5D-D49B-5652-4582-7195A36D3D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C72E55-DDAA-FF7B-2C1B-8D01661B9521}"/>
              </a:ext>
            </a:extLst>
          </p:cNvPr>
          <p:cNvSpPr>
            <a:spLocks noGrp="1"/>
          </p:cNvSpPr>
          <p:nvPr>
            <p:ph type="sldNum" sz="quarter" idx="5"/>
          </p:nvPr>
        </p:nvSpPr>
        <p:spPr/>
        <p:txBody>
          <a:bodyPr/>
          <a:lstStyle/>
          <a:p>
            <a:fld id="{A425D16B-934A-4DDA-AA9D-F9317AC24A5D}" type="slidenum">
              <a:rPr lang="en-US" smtClean="0"/>
              <a:t>98</a:t>
            </a:fld>
            <a:endParaRPr lang="en-US"/>
          </a:p>
        </p:txBody>
      </p:sp>
    </p:spTree>
    <p:extLst>
      <p:ext uri="{BB962C8B-B14F-4D97-AF65-F5344CB8AC3E}">
        <p14:creationId xmlns:p14="http://schemas.microsoft.com/office/powerpoint/2010/main" val="34026584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7E4C8-BB38-544C-2C7C-DDD9FB064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6B39AF-DD83-F460-BFA9-FAF4B63951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6E923-BDEE-42C8-249D-CE7FBCA6D2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F04C6D-0038-F899-41EA-A398471205C0}"/>
              </a:ext>
            </a:extLst>
          </p:cNvPr>
          <p:cNvSpPr>
            <a:spLocks noGrp="1"/>
          </p:cNvSpPr>
          <p:nvPr>
            <p:ph type="sldNum" sz="quarter" idx="5"/>
          </p:nvPr>
        </p:nvSpPr>
        <p:spPr/>
        <p:txBody>
          <a:bodyPr/>
          <a:lstStyle/>
          <a:p>
            <a:fld id="{A425D16B-934A-4DDA-AA9D-F9317AC24A5D}" type="slidenum">
              <a:rPr lang="en-US" smtClean="0"/>
              <a:t>99</a:t>
            </a:fld>
            <a:endParaRPr lang="en-US"/>
          </a:p>
        </p:txBody>
      </p:sp>
    </p:spTree>
    <p:extLst>
      <p:ext uri="{BB962C8B-B14F-4D97-AF65-F5344CB8AC3E}">
        <p14:creationId xmlns:p14="http://schemas.microsoft.com/office/powerpoint/2010/main" val="25849771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8122F-32C2-1A3E-5E84-575E28ED0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2852D5-BC5D-C31A-E85B-EF5EACF15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0EEDDD-86FE-ECCB-DABA-4620C29B9F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1D4922-644D-B112-C47C-A11E96026F43}"/>
              </a:ext>
            </a:extLst>
          </p:cNvPr>
          <p:cNvSpPr>
            <a:spLocks noGrp="1"/>
          </p:cNvSpPr>
          <p:nvPr>
            <p:ph type="sldNum" sz="quarter" idx="5"/>
          </p:nvPr>
        </p:nvSpPr>
        <p:spPr/>
        <p:txBody>
          <a:bodyPr/>
          <a:lstStyle/>
          <a:p>
            <a:fld id="{A425D16B-934A-4DDA-AA9D-F9317AC24A5D}" type="slidenum">
              <a:rPr lang="en-US" smtClean="0"/>
              <a:t>100</a:t>
            </a:fld>
            <a:endParaRPr lang="en-US"/>
          </a:p>
        </p:txBody>
      </p:sp>
    </p:spTree>
    <p:extLst>
      <p:ext uri="{BB962C8B-B14F-4D97-AF65-F5344CB8AC3E}">
        <p14:creationId xmlns:p14="http://schemas.microsoft.com/office/powerpoint/2010/main" val="3391512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83B9A-D8C5-BEC4-CEF8-81EB6DEBA2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1544E-480B-56ED-3819-C55964C35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79FCA-4D9A-F125-7FF2-C990190E65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9A11C2-8315-13DF-C838-D0E80A1CA3AD}"/>
              </a:ext>
            </a:extLst>
          </p:cNvPr>
          <p:cNvSpPr>
            <a:spLocks noGrp="1"/>
          </p:cNvSpPr>
          <p:nvPr>
            <p:ph type="sldNum" sz="quarter" idx="5"/>
          </p:nvPr>
        </p:nvSpPr>
        <p:spPr/>
        <p:txBody>
          <a:bodyPr/>
          <a:lstStyle/>
          <a:p>
            <a:fld id="{A425D16B-934A-4DDA-AA9D-F9317AC24A5D}" type="slidenum">
              <a:rPr lang="en-US" smtClean="0"/>
              <a:t>101</a:t>
            </a:fld>
            <a:endParaRPr lang="en-US"/>
          </a:p>
        </p:txBody>
      </p:sp>
    </p:spTree>
    <p:extLst>
      <p:ext uri="{BB962C8B-B14F-4D97-AF65-F5344CB8AC3E}">
        <p14:creationId xmlns:p14="http://schemas.microsoft.com/office/powerpoint/2010/main" val="408299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前面讲到</a:t>
            </a:r>
            <a:r>
              <a:rPr kumimoji="1" lang="en-US" altLang="zh-CN" dirty="0"/>
              <a:t>e2studio</a:t>
            </a:r>
            <a:r>
              <a:rPr kumimoji="1" lang="zh-CN" altLang="en-US" dirty="0"/>
              <a:t>就是集成开发环境。</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e2studio</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支持 </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Renesas </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MCU</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RA</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RX</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RL78</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RH850</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RZ</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Renesas Synergy</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采用</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基于</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‘Eclipse’</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‘CDT’</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（注）插件</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，这在</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全球</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范围内被</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广泛使用</a:t>
            </a:r>
            <a:endPar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e2studio</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就是包含</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‘Eclipse’</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‘CDT’</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，并加入了瑞萨制作的插件。</a:t>
            </a:r>
            <a:endPar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可对各</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MCU</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使用相应的编译器，可以使用</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J-Link</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E2</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E2-Lite</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等进行调试，并且具备了瑞萨设备的扩展功能。</a:t>
            </a:r>
            <a:endPar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用户可以从下面链接下载</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e2studio</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，当前最新版本为</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2022-10</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，每季度发布一次</a:t>
            </a:r>
            <a:endPar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25D16B-934A-4DDA-AA9D-F9317AC24A5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18619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12585-3D3F-296C-FAE2-8A7F135F4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123A8-BAF6-4005-9561-C581D0197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86255B-A5A0-E4B9-26B3-EF27FE7D34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FC9B45-99B6-F263-233B-2E44B0F75A5C}"/>
              </a:ext>
            </a:extLst>
          </p:cNvPr>
          <p:cNvSpPr>
            <a:spLocks noGrp="1"/>
          </p:cNvSpPr>
          <p:nvPr>
            <p:ph type="sldNum" sz="quarter" idx="5"/>
          </p:nvPr>
        </p:nvSpPr>
        <p:spPr/>
        <p:txBody>
          <a:bodyPr/>
          <a:lstStyle/>
          <a:p>
            <a:fld id="{A425D16B-934A-4DDA-AA9D-F9317AC24A5D}" type="slidenum">
              <a:rPr lang="en-US" smtClean="0"/>
              <a:t>102</a:t>
            </a:fld>
            <a:endParaRPr lang="en-US"/>
          </a:p>
        </p:txBody>
      </p:sp>
    </p:spTree>
    <p:extLst>
      <p:ext uri="{BB962C8B-B14F-4D97-AF65-F5344CB8AC3E}">
        <p14:creationId xmlns:p14="http://schemas.microsoft.com/office/powerpoint/2010/main" val="890341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3EEB3-BDE0-3A71-81F6-C7AC05592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3FEC1B-C58B-C044-2E15-02495162D0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D0B6C-13B2-A5AC-A179-DF74F58393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B33528-0CE8-0D72-5A35-1474583BC36E}"/>
              </a:ext>
            </a:extLst>
          </p:cNvPr>
          <p:cNvSpPr>
            <a:spLocks noGrp="1"/>
          </p:cNvSpPr>
          <p:nvPr>
            <p:ph type="sldNum" sz="quarter" idx="5"/>
          </p:nvPr>
        </p:nvSpPr>
        <p:spPr/>
        <p:txBody>
          <a:bodyPr/>
          <a:lstStyle/>
          <a:p>
            <a:fld id="{A425D16B-934A-4DDA-AA9D-F9317AC24A5D}" type="slidenum">
              <a:rPr lang="en-US" smtClean="0"/>
              <a:t>103</a:t>
            </a:fld>
            <a:endParaRPr lang="en-US"/>
          </a:p>
        </p:txBody>
      </p:sp>
    </p:spTree>
    <p:extLst>
      <p:ext uri="{BB962C8B-B14F-4D97-AF65-F5344CB8AC3E}">
        <p14:creationId xmlns:p14="http://schemas.microsoft.com/office/powerpoint/2010/main" val="34149878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75E2D-E9F7-5CD4-1A50-66A9DC16E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0023C-9B24-4031-DBF2-E280EF9482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FC680E-CB91-CA9D-5503-23483762E6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465583-4DEB-147F-AD1A-91C8575599B1}"/>
              </a:ext>
            </a:extLst>
          </p:cNvPr>
          <p:cNvSpPr>
            <a:spLocks noGrp="1"/>
          </p:cNvSpPr>
          <p:nvPr>
            <p:ph type="sldNum" sz="quarter" idx="5"/>
          </p:nvPr>
        </p:nvSpPr>
        <p:spPr/>
        <p:txBody>
          <a:bodyPr/>
          <a:lstStyle/>
          <a:p>
            <a:fld id="{A425D16B-934A-4DDA-AA9D-F9317AC24A5D}" type="slidenum">
              <a:rPr lang="en-US" smtClean="0"/>
              <a:t>104</a:t>
            </a:fld>
            <a:endParaRPr lang="en-US"/>
          </a:p>
        </p:txBody>
      </p:sp>
    </p:spTree>
    <p:extLst>
      <p:ext uri="{BB962C8B-B14F-4D97-AF65-F5344CB8AC3E}">
        <p14:creationId xmlns:p14="http://schemas.microsoft.com/office/powerpoint/2010/main" val="37567917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BBEEA-F060-2D16-2C86-02FE96377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93D0D-6BCE-3C92-A033-EE2B6F93C9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0C77D-A5A5-F422-47B2-5733A4195B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3728A2-13BB-0641-56C5-33157EEBFFB0}"/>
              </a:ext>
            </a:extLst>
          </p:cNvPr>
          <p:cNvSpPr>
            <a:spLocks noGrp="1"/>
          </p:cNvSpPr>
          <p:nvPr>
            <p:ph type="sldNum" sz="quarter" idx="5"/>
          </p:nvPr>
        </p:nvSpPr>
        <p:spPr/>
        <p:txBody>
          <a:bodyPr/>
          <a:lstStyle/>
          <a:p>
            <a:fld id="{A425D16B-934A-4DDA-AA9D-F9317AC24A5D}" type="slidenum">
              <a:rPr lang="en-US" smtClean="0"/>
              <a:t>106</a:t>
            </a:fld>
            <a:endParaRPr lang="en-US"/>
          </a:p>
        </p:txBody>
      </p:sp>
    </p:spTree>
    <p:extLst>
      <p:ext uri="{BB962C8B-B14F-4D97-AF65-F5344CB8AC3E}">
        <p14:creationId xmlns:p14="http://schemas.microsoft.com/office/powerpoint/2010/main" val="10276744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6ECC5-089D-F6A1-C4EF-1372E350EE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14F65-BF98-7CB4-12EF-DDA865ECE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C50EAF-ECCA-587D-3DCA-DEC336CE45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C4D014-D72D-939C-13CF-FF873859337A}"/>
              </a:ext>
            </a:extLst>
          </p:cNvPr>
          <p:cNvSpPr>
            <a:spLocks noGrp="1"/>
          </p:cNvSpPr>
          <p:nvPr>
            <p:ph type="sldNum" sz="quarter" idx="5"/>
          </p:nvPr>
        </p:nvSpPr>
        <p:spPr/>
        <p:txBody>
          <a:bodyPr/>
          <a:lstStyle/>
          <a:p>
            <a:fld id="{A425D16B-934A-4DDA-AA9D-F9317AC24A5D}" type="slidenum">
              <a:rPr lang="en-US" smtClean="0"/>
              <a:t>107</a:t>
            </a:fld>
            <a:endParaRPr lang="en-US"/>
          </a:p>
        </p:txBody>
      </p:sp>
    </p:spTree>
    <p:extLst>
      <p:ext uri="{BB962C8B-B14F-4D97-AF65-F5344CB8AC3E}">
        <p14:creationId xmlns:p14="http://schemas.microsoft.com/office/powerpoint/2010/main" val="3129896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C5740-2F91-BBE3-F759-B7C1D3CC32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260D1-913D-6161-7FF1-AC5F8B3B03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284454-6E2F-A9FE-F4D2-AAAAFDBBDB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B5E437-626F-C6DB-2659-278AD8797EA9}"/>
              </a:ext>
            </a:extLst>
          </p:cNvPr>
          <p:cNvSpPr>
            <a:spLocks noGrp="1"/>
          </p:cNvSpPr>
          <p:nvPr>
            <p:ph type="sldNum" sz="quarter" idx="5"/>
          </p:nvPr>
        </p:nvSpPr>
        <p:spPr/>
        <p:txBody>
          <a:bodyPr/>
          <a:lstStyle/>
          <a:p>
            <a:fld id="{A425D16B-934A-4DDA-AA9D-F9317AC24A5D}" type="slidenum">
              <a:rPr lang="en-US" smtClean="0"/>
              <a:t>108</a:t>
            </a:fld>
            <a:endParaRPr lang="en-US"/>
          </a:p>
        </p:txBody>
      </p:sp>
    </p:spTree>
    <p:extLst>
      <p:ext uri="{BB962C8B-B14F-4D97-AF65-F5344CB8AC3E}">
        <p14:creationId xmlns:p14="http://schemas.microsoft.com/office/powerpoint/2010/main" val="23929448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FA2E8-4726-0B54-0E31-A4B5C086C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1384B-C169-F13C-E3D3-79F3BEFD4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7A637-8BCE-A19A-4B27-675564E86D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0727A9-2ABC-000A-D089-3E6DC84EAA69}"/>
              </a:ext>
            </a:extLst>
          </p:cNvPr>
          <p:cNvSpPr>
            <a:spLocks noGrp="1"/>
          </p:cNvSpPr>
          <p:nvPr>
            <p:ph type="sldNum" sz="quarter" idx="5"/>
          </p:nvPr>
        </p:nvSpPr>
        <p:spPr/>
        <p:txBody>
          <a:bodyPr/>
          <a:lstStyle/>
          <a:p>
            <a:fld id="{A425D16B-934A-4DDA-AA9D-F9317AC24A5D}" type="slidenum">
              <a:rPr lang="en-US" smtClean="0"/>
              <a:t>109</a:t>
            </a:fld>
            <a:endParaRPr lang="en-US"/>
          </a:p>
        </p:txBody>
      </p:sp>
    </p:spTree>
    <p:extLst>
      <p:ext uri="{BB962C8B-B14F-4D97-AF65-F5344CB8AC3E}">
        <p14:creationId xmlns:p14="http://schemas.microsoft.com/office/powerpoint/2010/main" val="1506100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E3351-7F71-EAF0-336F-1BEABDA3107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E40611-5C50-84B6-5B7C-E6E5E9F7D2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A8306C6-83A5-FEF7-6164-42AB8D0C2624}"/>
              </a:ext>
            </a:extLst>
          </p:cNvPr>
          <p:cNvSpPr>
            <a:spLocks noGrp="1"/>
          </p:cNvSpPr>
          <p:nvPr>
            <p:ph type="body" idx="1"/>
          </p:nvPr>
        </p:nvSpPr>
        <p:spPr/>
        <p:txBody>
          <a:bodyPr/>
          <a:lstStyle/>
          <a:p>
            <a:r>
              <a:rPr kumimoji="1" lang="zh-CN" altLang="en-US" dirty="0"/>
              <a:t>前面讲到</a:t>
            </a:r>
            <a:r>
              <a:rPr kumimoji="1" lang="en-US" altLang="zh-CN" dirty="0"/>
              <a:t>e2studio</a:t>
            </a:r>
            <a:r>
              <a:rPr kumimoji="1" lang="zh-CN" altLang="en-US" dirty="0"/>
              <a:t>就是集成开发环境。</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e2studio</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支持 </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Renesas </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MCU</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RA</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RX</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RL78</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RH850</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RZ</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Renesas Synergy</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采用</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基于</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‘Eclipse’</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‘CDT’</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（注）插件</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，这在</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全球</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范围内被</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广泛使用</a:t>
            </a:r>
            <a:endPar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e2studio</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就是包含</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‘Eclipse’</a:t>
            </a:r>
            <a:r>
              <a:rPr kumimoji="0" lang="ja-JP"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‘CDT’</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，并加入了瑞萨制作的插件。</a:t>
            </a:r>
            <a:endPar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可对各</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MCU</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使用相应的编译器，可以使用</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J-Link</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E2</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E2-Lite</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等进行调试，并且具备了瑞萨设备的扩展功能。</a:t>
            </a:r>
            <a:endPar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JP"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用户可以从下面链接下载</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e2studio</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，当前最新版本为</a:t>
            </a:r>
            <a:r>
              <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2022-10</a:t>
            </a:r>
            <a:r>
              <a:rPr kumimoji="0" lang="zh-CN" altLang="en-US"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，每季度发布一次</a:t>
            </a:r>
            <a:endParaRPr kumimoji="0" lang="en-US" altLang="zh-CN" sz="12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endParaRPr kumimoji="1" lang="en-US" altLang="ja-JP" dirty="0"/>
          </a:p>
        </p:txBody>
      </p:sp>
      <p:sp>
        <p:nvSpPr>
          <p:cNvPr id="4" name="スライド番号プレースホルダー 3">
            <a:extLst>
              <a:ext uri="{FF2B5EF4-FFF2-40B4-BE49-F238E27FC236}">
                <a16:creationId xmlns:a16="http://schemas.microsoft.com/office/drawing/2014/main" id="{5C640B22-EF81-4BBC-1DB5-EA49CCCEA1A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25D16B-934A-4DDA-AA9D-F9317AC24A5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6202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瑞萨独创的集成开发环境支持“简单”、“流畅”和“安全”的软件开发，为瑞萨</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MCU</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提供编辑</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构建</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调试功能。</a:t>
            </a:r>
            <a:endParaRPr kumimoji="1" lang="ja-JP" altLang="en-US" sz="12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主要功能和特点体现在支持各种</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辅助</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MCU</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开发的功能，支持开发辅助的解决方案工具包、智能实用程序和</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QE</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kumimoji="1" lang="en-US"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Aft>
                <a:spcPct val="0"/>
              </a:spcAft>
              <a:buFont typeface="Arial" panose="020B0604020202020204" pitchFamily="34" charset="0"/>
              <a:buNone/>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简单体现在：</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易于</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安装、指南</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易于遵循</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具有代码生成功能，易于设计</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Aft>
                <a:spcPct val="0"/>
              </a:spcAft>
              <a:buFont typeface="Arial" panose="020B0604020202020204" pitchFamily="34" charset="0"/>
              <a:buNone/>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流畅体现在：属性工具可以流畅设置、</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带有智能编辑的编码</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可流畅完成、通过在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GUI </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上检查构建结果并将其反映到反馈设置来流畅地完成构建</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Aft>
                <a:spcPct val="0"/>
              </a:spcAft>
              <a:buFont typeface="Arial" panose="020B0604020202020204" pitchFamily="34" charset="0"/>
              <a:buNone/>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安全体现在：</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使用错误处理工具确保安全</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通过监控变量变化确保安全</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具有备份功能</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使用编译器版本开关确保安全</a:t>
            </a:r>
          </a:p>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10</a:t>
            </a:fld>
            <a:endParaRPr lang="en-US"/>
          </a:p>
        </p:txBody>
      </p:sp>
    </p:spTree>
    <p:extLst>
      <p:ext uri="{BB962C8B-B14F-4D97-AF65-F5344CB8AC3E}">
        <p14:creationId xmlns:p14="http://schemas.microsoft.com/office/powerpoint/2010/main" val="3915901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是</a:t>
            </a:r>
            <a:r>
              <a:rPr lang="en-US" altLang="zh-CN" b="0" i="0" dirty="0">
                <a:solidFill>
                  <a:srgbClr val="000000"/>
                </a:solidFill>
                <a:effectLst/>
                <a:latin typeface="Roboto" panose="02000000000000000000" pitchFamily="2" charset="0"/>
              </a:rPr>
              <a:t>Flexible Software Package</a:t>
            </a:r>
            <a:r>
              <a:rPr lang="zh-CN" altLang="en-US" b="0" i="0" dirty="0">
                <a:solidFill>
                  <a:srgbClr val="000000"/>
                </a:solidFill>
                <a:effectLst/>
                <a:latin typeface="Roboto" panose="02000000000000000000" pitchFamily="2" charset="0"/>
              </a:rPr>
              <a:t>的缩写，我们翻译为灵活配置软件包。</a:t>
            </a:r>
            <a:endParaRPr lang="en-US" altLang="zh-CN" b="0" i="0" dirty="0">
              <a:solidFill>
                <a:srgbClr val="000000"/>
              </a:solidFill>
              <a:effectLst/>
              <a:latin typeface="Roboto" panose="02000000000000000000" pitchFamily="2" charset="0"/>
            </a:endParaRPr>
          </a:p>
          <a:p>
            <a:pPr marL="171450" indent="-171450">
              <a:buFontTx/>
              <a:buChar char="-"/>
            </a:pP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之所以被称为“灵活”，是因为它可能支持任何瑞萨 </a:t>
            </a:r>
            <a:r>
              <a:rPr lang="en-US" altLang="zh-CN" b="0" i="0" dirty="0">
                <a:solidFill>
                  <a:srgbClr val="000000"/>
                </a:solidFill>
                <a:effectLst/>
                <a:latin typeface="Roboto" panose="02000000000000000000" pitchFamily="2" charset="0"/>
              </a:rPr>
              <a:t>MCU</a:t>
            </a:r>
            <a:r>
              <a:rPr lang="zh-CN" altLang="en-US" b="0" i="0" dirty="0">
                <a:solidFill>
                  <a:srgbClr val="000000"/>
                </a:solidFill>
                <a:effectLst/>
                <a:latin typeface="Roboto" panose="02000000000000000000" pitchFamily="2" charset="0"/>
              </a:rPr>
              <a:t>。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与我们自己的 </a:t>
            </a:r>
            <a:r>
              <a:rPr lang="en-US" altLang="zh-CN" b="0" i="0" dirty="0">
                <a:solidFill>
                  <a:srgbClr val="000000"/>
                </a:solidFill>
                <a:effectLst/>
                <a:latin typeface="Roboto" panose="02000000000000000000" pitchFamily="2" charset="0"/>
              </a:rPr>
              <a:t>e2studio IDE </a:t>
            </a:r>
            <a:r>
              <a:rPr lang="zh-CN" altLang="en-US" b="0" i="0" dirty="0">
                <a:solidFill>
                  <a:srgbClr val="000000"/>
                </a:solidFill>
                <a:effectLst/>
                <a:latin typeface="Roboto" panose="02000000000000000000" pitchFamily="2" charset="0"/>
              </a:rPr>
              <a:t>完美集成 </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它包括 </a:t>
            </a:r>
            <a:r>
              <a:rPr lang="en-US" altLang="zh-CN" b="0" i="0" dirty="0">
                <a:solidFill>
                  <a:srgbClr val="000000"/>
                </a:solidFill>
                <a:effectLst/>
                <a:latin typeface="Roboto" panose="02000000000000000000" pitchFamily="2" charset="0"/>
              </a:rPr>
              <a:t>RA MCU</a:t>
            </a:r>
            <a:r>
              <a:rPr lang="zh-CN" altLang="en-US" b="0" i="0" dirty="0">
                <a:solidFill>
                  <a:srgbClr val="000000"/>
                </a:solidFill>
                <a:effectLst/>
                <a:latin typeface="Roboto" panose="02000000000000000000" pitchFamily="2" charset="0"/>
              </a:rPr>
              <a:t>上大多数外设的驱动程序 以及来自 </a:t>
            </a:r>
            <a:r>
              <a:rPr lang="en-US" altLang="zh-CN" b="0" i="0" dirty="0">
                <a:solidFill>
                  <a:srgbClr val="000000"/>
                </a:solidFill>
                <a:effectLst/>
                <a:latin typeface="Roboto" panose="02000000000000000000" pitchFamily="2" charset="0"/>
              </a:rPr>
              <a:t>AWS </a:t>
            </a:r>
            <a:r>
              <a:rPr lang="zh-CN" altLang="en-US" b="0" i="0" dirty="0">
                <a:solidFill>
                  <a:srgbClr val="000000"/>
                </a:solidFill>
                <a:effectLst/>
                <a:latin typeface="Roboto" panose="02000000000000000000" pitchFamily="2" charset="0"/>
              </a:rPr>
              <a:t>的 </a:t>
            </a:r>
            <a:r>
              <a:rPr lang="en-US" altLang="zh-CN" b="0" i="0" dirty="0">
                <a:solidFill>
                  <a:srgbClr val="000000"/>
                </a:solidFill>
                <a:effectLst/>
                <a:latin typeface="Roboto" panose="02000000000000000000" pitchFamily="2" charset="0"/>
              </a:rPr>
              <a:t>RTOS </a:t>
            </a:r>
            <a:r>
              <a:rPr lang="zh-CN" altLang="en-US" b="0" i="0" dirty="0">
                <a:solidFill>
                  <a:srgbClr val="000000"/>
                </a:solidFill>
                <a:effectLst/>
                <a:latin typeface="Roboto" panose="02000000000000000000" pitchFamily="2" charset="0"/>
              </a:rPr>
              <a:t>和中间件</a:t>
            </a:r>
            <a:endParaRPr lang="en-US" altLang="zh-CN" b="0" i="0" dirty="0">
              <a:solidFill>
                <a:srgbClr val="000000"/>
              </a:solidFill>
              <a:effectLst/>
              <a:latin typeface="Roboto" panose="02000000000000000000" pitchFamily="2" charset="0"/>
            </a:endParaRPr>
          </a:p>
          <a:p>
            <a:pPr marL="171450" indent="-171450">
              <a:buFontTx/>
              <a:buChar char="-"/>
            </a:pPr>
            <a:r>
              <a:rPr lang="en-US" altLang="zh-CN" b="0" i="0" dirty="0">
                <a:solidFill>
                  <a:srgbClr val="000000"/>
                </a:solidFill>
                <a:effectLst/>
                <a:latin typeface="Roboto" panose="02000000000000000000" pitchFamily="2" charset="0"/>
              </a:rPr>
              <a:t>Arm </a:t>
            </a:r>
            <a:r>
              <a:rPr lang="zh-CN" altLang="en-US" b="0" i="0" dirty="0">
                <a:solidFill>
                  <a:srgbClr val="000000"/>
                </a:solidFill>
                <a:effectLst/>
                <a:latin typeface="Roboto" panose="02000000000000000000" pitchFamily="2" charset="0"/>
              </a:rPr>
              <a:t>的密码学解决方案 </a:t>
            </a:r>
            <a:endParaRPr lang="en-US" altLang="zh-CN" b="0" i="0" dirty="0">
              <a:solidFill>
                <a:srgbClr val="000000"/>
              </a:solidFill>
              <a:effectLst/>
              <a:latin typeface="Roboto" panose="02000000000000000000" pitchFamily="2" charset="0"/>
            </a:endParaRPr>
          </a:p>
          <a:p>
            <a:pPr marL="171450" indent="-171450">
              <a:buFontTx/>
              <a:buChar char="-"/>
            </a:pPr>
            <a:r>
              <a:rPr lang="en-US" altLang="zh-CN" b="0" i="0" dirty="0" err="1">
                <a:solidFill>
                  <a:srgbClr val="000000"/>
                </a:solidFill>
                <a:effectLst/>
                <a:latin typeface="Roboto" panose="02000000000000000000" pitchFamily="2" charset="0"/>
              </a:rPr>
              <a:t>Segger</a:t>
            </a:r>
            <a:r>
              <a:rPr lang="en-US" altLang="zh-CN" b="0" i="0" dirty="0">
                <a:solidFill>
                  <a:srgbClr val="000000"/>
                </a:solidFill>
                <a:effectLst/>
                <a:latin typeface="Roboto" panose="02000000000000000000" pitchFamily="2" charset="0"/>
              </a:rPr>
              <a:t> </a:t>
            </a:r>
            <a:r>
              <a:rPr lang="zh-CN" altLang="en-US" b="0" i="0" dirty="0">
                <a:solidFill>
                  <a:srgbClr val="000000"/>
                </a:solidFill>
                <a:effectLst/>
                <a:latin typeface="Roboto" panose="02000000000000000000" pitchFamily="2" charset="0"/>
              </a:rPr>
              <a:t>的综合图形包、 </a:t>
            </a:r>
            <a:r>
              <a:rPr lang="en-US" altLang="zh-CN" b="0" i="0" dirty="0">
                <a:solidFill>
                  <a:srgbClr val="000000"/>
                </a:solidFill>
                <a:effectLst/>
                <a:latin typeface="Roboto" panose="02000000000000000000" pitchFamily="2" charset="0"/>
              </a:rPr>
              <a:t>TES </a:t>
            </a:r>
            <a:r>
              <a:rPr lang="zh-CN" altLang="en-US" b="0" i="0" dirty="0">
                <a:solidFill>
                  <a:srgbClr val="000000"/>
                </a:solidFill>
                <a:effectLst/>
                <a:latin typeface="Roboto" panose="02000000000000000000" pitchFamily="2" charset="0"/>
              </a:rPr>
              <a:t>的硬件绘图引擎和</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发布前经过系统测试</a:t>
            </a:r>
            <a:endParaRPr lang="en-US" altLang="zh-CN" b="0" i="0" dirty="0">
              <a:solidFill>
                <a:srgbClr val="000000"/>
              </a:solidFill>
              <a:effectLst/>
              <a:latin typeface="Roboto" panose="02000000000000000000" pitchFamily="2" charset="0"/>
            </a:endParaRPr>
          </a:p>
          <a:p>
            <a:pPr marL="171450" indent="-171450">
              <a:buFontTx/>
              <a:buChar char="-"/>
            </a:pPr>
            <a:r>
              <a:rPr lang="zh-CN" altLang="en-US" b="0" i="0" dirty="0">
                <a:solidFill>
                  <a:srgbClr val="000000"/>
                </a:solidFill>
                <a:effectLst/>
                <a:latin typeface="Roboto" panose="02000000000000000000" pitchFamily="2" charset="0"/>
              </a:rPr>
              <a:t>代码清晰并且公开</a:t>
            </a:r>
            <a:endParaRPr lang="en-US" altLang="zh-CN" b="0" i="0" dirty="0">
              <a:solidFill>
                <a:srgbClr val="000000"/>
              </a:solidFill>
              <a:effectLst/>
              <a:latin typeface="Roboto" panose="02000000000000000000" pitchFamily="2" charset="0"/>
            </a:endParaRPr>
          </a:p>
          <a:p>
            <a:pPr marL="171450" indent="-171450">
              <a:buFontTx/>
              <a:buChar char="-"/>
            </a:pPr>
            <a:endParaRPr lang="en-US" b="0" i="0" dirty="0">
              <a:solidFill>
                <a:srgbClr val="000000"/>
              </a:solidFill>
              <a:effectLst/>
              <a:latin typeface="Roboto" panose="02000000000000000000" pitchFamily="2" charset="0"/>
            </a:endParaRPr>
          </a:p>
          <a:p>
            <a:pPr marL="171450" indent="-171450">
              <a:buFontTx/>
              <a:buChar char="-"/>
            </a:pPr>
            <a:r>
              <a:rPr lang="en-US" altLang="zh-CN" b="0" i="0" dirty="0">
                <a:solidFill>
                  <a:srgbClr val="000000"/>
                </a:solidFill>
                <a:effectLst/>
                <a:latin typeface="Roboto" panose="02000000000000000000" pitchFamily="2" charset="0"/>
              </a:rPr>
              <a:t>FSP</a:t>
            </a:r>
            <a:r>
              <a:rPr lang="zh-CN" altLang="en-US" b="0" i="0" dirty="0">
                <a:solidFill>
                  <a:srgbClr val="000000"/>
                </a:solidFill>
                <a:effectLst/>
                <a:latin typeface="Roboto" panose="02000000000000000000" pitchFamily="2" charset="0"/>
              </a:rPr>
              <a:t>集成在</a:t>
            </a:r>
            <a:r>
              <a:rPr lang="en-US" altLang="zh-CN" b="0" i="0" dirty="0">
                <a:solidFill>
                  <a:srgbClr val="000000"/>
                </a:solidFill>
                <a:effectLst/>
                <a:latin typeface="Roboto" panose="02000000000000000000" pitchFamily="2" charset="0"/>
              </a:rPr>
              <a:t>e2studio</a:t>
            </a:r>
            <a:r>
              <a:rPr lang="zh-CN" altLang="en-US" b="0" i="0" dirty="0">
                <a:solidFill>
                  <a:srgbClr val="000000"/>
                </a:solidFill>
                <a:effectLst/>
                <a:latin typeface="Roboto" panose="02000000000000000000" pitchFamily="2" charset="0"/>
              </a:rPr>
              <a:t>中，如果使用</a:t>
            </a:r>
            <a:r>
              <a:rPr lang="en-US" altLang="zh-CN" b="0" i="0" dirty="0">
                <a:solidFill>
                  <a:srgbClr val="000000"/>
                </a:solidFill>
                <a:effectLst/>
                <a:latin typeface="Roboto" panose="02000000000000000000" pitchFamily="2" charset="0"/>
              </a:rPr>
              <a:t>Keil MDK</a:t>
            </a:r>
            <a:r>
              <a:rPr lang="zh-CN" altLang="en-US" b="0" i="0" dirty="0">
                <a:solidFill>
                  <a:srgbClr val="000000"/>
                </a:solidFill>
                <a:effectLst/>
                <a:latin typeface="Roboto" panose="02000000000000000000" pitchFamily="2" charset="0"/>
              </a:rPr>
              <a:t>或者</a:t>
            </a:r>
            <a:r>
              <a:rPr lang="en-US" altLang="zh-CN" b="0" i="0" dirty="0">
                <a:solidFill>
                  <a:srgbClr val="000000"/>
                </a:solidFill>
                <a:effectLst/>
                <a:latin typeface="Roboto" panose="02000000000000000000" pitchFamily="2" charset="0"/>
              </a:rPr>
              <a:t>IAR Embedded Workbench</a:t>
            </a:r>
            <a:r>
              <a:rPr lang="zh-CN" altLang="en-US" b="0" i="0" dirty="0">
                <a:solidFill>
                  <a:srgbClr val="000000"/>
                </a:solidFill>
                <a:effectLst/>
                <a:latin typeface="Roboto" panose="02000000000000000000" pitchFamily="2" charset="0"/>
              </a:rPr>
              <a:t>，则需要使用独立配置器</a:t>
            </a:r>
            <a:r>
              <a:rPr lang="en-US" altLang="zh-CN" b="0" i="0" dirty="0">
                <a:solidFill>
                  <a:srgbClr val="000000"/>
                </a:solidFill>
                <a:effectLst/>
                <a:latin typeface="Roboto" panose="02000000000000000000" pitchFamily="2" charset="0"/>
              </a:rPr>
              <a:t>RASC</a:t>
            </a:r>
            <a:r>
              <a:rPr lang="zh-CN" altLang="en-US" b="0" i="0" dirty="0">
                <a:solidFill>
                  <a:srgbClr val="000000"/>
                </a:solidFill>
                <a:effectLst/>
                <a:latin typeface="Roboto" panose="02000000000000000000" pitchFamily="2" charset="0"/>
              </a:rPr>
              <a:t>。</a:t>
            </a:r>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12</a:t>
            </a:fld>
            <a:endParaRPr lang="en-US"/>
          </a:p>
        </p:txBody>
      </p:sp>
    </p:spTree>
    <p:extLst>
      <p:ext uri="{BB962C8B-B14F-4D97-AF65-F5344CB8AC3E}">
        <p14:creationId xmlns:p14="http://schemas.microsoft.com/office/powerpoint/2010/main" val="999471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grey + badge">
    <p:spTree>
      <p:nvGrpSpPr>
        <p:cNvPr id="1" name=""/>
        <p:cNvGrpSpPr/>
        <p:nvPr/>
      </p:nvGrpSpPr>
      <p:grpSpPr>
        <a:xfrm>
          <a:off x="0" y="0"/>
          <a:ext cx="0" cy="0"/>
          <a:chOff x="0" y="0"/>
          <a:chExt cx="0" cy="0"/>
        </a:xfrm>
      </p:grpSpPr>
      <p:sp>
        <p:nvSpPr>
          <p:cNvPr id="7" name="Rechteck 5"/>
          <p:cNvSpPr/>
          <p:nvPr userDrawn="1"/>
        </p:nvSpPr>
        <p:spPr>
          <a:xfrm>
            <a:off x="468000" y="0"/>
            <a:ext cx="11253600" cy="615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none" baseline="0">
                <a:solidFill>
                  <a:schemeClr val="bg1"/>
                </a:solidFill>
                <a:latin typeface="+mj-lt"/>
              </a:defRPr>
            </a:lvl1pPr>
            <a:lvl2pPr marL="0" indent="0">
              <a:spcBef>
                <a:spcPts val="600"/>
              </a:spcBef>
              <a:spcAft>
                <a:spcPts val="0"/>
              </a:spcAft>
              <a:buNone/>
              <a:defRPr sz="2000" b="1"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err="1"/>
              <a:t>Textmasterformat</a:t>
            </a:r>
            <a:r>
              <a:rPr lang="en-US" noProof="0"/>
              <a:t/>
            </a:r>
            <a:br>
              <a:rPr lang="en-US" noProof="0"/>
            </a:br>
            <a:r>
              <a:rPr lang="en-US" noProof="0" err="1"/>
              <a:t>bearbeiten</a:t>
            </a:r>
            <a:endParaRPr lang="en-US" noProof="0"/>
          </a:p>
          <a:p>
            <a:pPr lvl="1"/>
            <a:r>
              <a:rPr lang="en-US" noProof="0" err="1"/>
              <a:t>Zweite</a:t>
            </a:r>
            <a:r>
              <a:rPr lang="en-US" noProof="0"/>
              <a:t> </a:t>
            </a:r>
            <a:r>
              <a:rPr lang="en-US" noProof="0" err="1"/>
              <a:t>Ebene</a:t>
            </a:r>
            <a:endParaRPr lang="en-US" noProof="0"/>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none"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p:txBody>
      </p:sp>
      <p:sp>
        <p:nvSpPr>
          <p:cNvPr id="8" name="Textplatzhalter 2"/>
          <p:cNvSpPr>
            <a:spLocks noGrp="1"/>
          </p:cNvSpPr>
          <p:nvPr>
            <p:ph type="body" sz="quarter" idx="15" hasCustomPrompt="1"/>
          </p:nvPr>
        </p:nvSpPr>
        <p:spPr>
          <a:xfrm>
            <a:off x="9984432" y="4869160"/>
            <a:ext cx="1418400" cy="1274400"/>
          </a:xfrm>
          <a:solidFill>
            <a:schemeClr val="bg2"/>
          </a:solidFill>
        </p:spPr>
        <p:txBody>
          <a:bodyPr>
            <a:noAutofit/>
          </a:bodyPr>
          <a:lstStyle>
            <a:lvl1pPr>
              <a:defRPr sz="800">
                <a:solidFill>
                  <a:srgbClr val="BFBEBE"/>
                </a:solidFill>
              </a:defRPr>
            </a:lvl1pPr>
          </a:lstStyle>
          <a:p>
            <a:pPr lvl="0"/>
            <a:r>
              <a:rPr lang="ja-JP" altLang="en-US"/>
              <a:t> </a:t>
            </a:r>
          </a:p>
        </p:txBody>
      </p:sp>
      <p:sp>
        <p:nvSpPr>
          <p:cNvPr id="11" name="Textplatzhalter 2"/>
          <p:cNvSpPr>
            <a:spLocks noGrp="1"/>
          </p:cNvSpPr>
          <p:nvPr>
            <p:ph type="body" sz="quarter" idx="16" hasCustomPrompt="1"/>
          </p:nvPr>
        </p:nvSpPr>
        <p:spPr>
          <a:xfrm>
            <a:off x="9984432" y="4869160"/>
            <a:ext cx="1418400" cy="1274400"/>
          </a:xfrm>
          <a:blipFill>
            <a:blip r:embed="rId2" cstate="print">
              <a:duotone>
                <a:prstClr val="black"/>
                <a:schemeClr val="tx2">
                  <a:tint val="45000"/>
                  <a:satMod val="400000"/>
                </a:schemeClr>
              </a:duotone>
              <a:extLst>
                <a:ext uri="{28A0092B-C50C-407E-A947-70E740481C1C}">
                  <a14:useLocalDpi xmlns:a14="http://schemas.microsoft.com/office/drawing/2010/main"/>
                </a:ext>
              </a:extLst>
            </a:blip>
            <a:stretch>
              <a:fillRect/>
            </a:stretch>
          </a:blipFill>
        </p:spPr>
        <p:txBody>
          <a:bodyPr>
            <a:noAutofit/>
          </a:bodyPr>
          <a:lstStyle>
            <a:lvl1pPr>
              <a:defRPr sz="800">
                <a:solidFill>
                  <a:srgbClr val="BFBEBE"/>
                </a:solidFill>
              </a:defRPr>
            </a:lvl1pPr>
          </a:lstStyle>
          <a:p>
            <a:pPr lvl="0"/>
            <a:r>
              <a:rPr lang="ja-JP" altLang="en-US"/>
              <a:t> </a:t>
            </a:r>
          </a:p>
        </p:txBody>
      </p:sp>
    </p:spTree>
    <p:extLst>
      <p:ext uri="{BB962C8B-B14F-4D97-AF65-F5344CB8AC3E}">
        <p14:creationId xmlns:p14="http://schemas.microsoft.com/office/powerpoint/2010/main" val="13658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10" name="Bildplatzhalter 2"/>
          <p:cNvSpPr>
            <a:spLocks noGrp="1"/>
          </p:cNvSpPr>
          <p:nvPr>
            <p:ph type="pic" sz="quarter" idx="14"/>
          </p:nvPr>
        </p:nvSpPr>
        <p:spPr>
          <a:xfrm>
            <a:off x="468000" y="0"/>
            <a:ext cx="11253600" cy="6156000"/>
          </a:xfrm>
        </p:spPr>
        <p:txBody>
          <a:bodyPr lIns="144000" tIns="144000">
            <a:normAutofit/>
          </a:bodyPr>
          <a:lstStyle>
            <a:lvl1pPr>
              <a:defRPr sz="1000"/>
            </a:lvl1pPr>
          </a:lstStyle>
          <a:p>
            <a:r>
              <a:rPr lang="ja-JP" altLang="en-US"/>
              <a:t>アイコンをクリックして図を追加</a:t>
            </a:r>
            <a:endParaRPr lang="en-US"/>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252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err="1"/>
              <a:t>Textmasterformat</a:t>
            </a:r>
            <a:r>
              <a:rPr lang="en-US" noProof="0"/>
              <a:t/>
            </a:r>
            <a:br>
              <a:rPr lang="en-US" noProof="0"/>
            </a:br>
            <a:r>
              <a:rPr lang="en-US" noProof="0" err="1"/>
              <a:t>bearbeiten</a:t>
            </a:r>
            <a:endParaRPr lang="en-US" noProof="0"/>
          </a:p>
          <a:p>
            <a:pPr lvl="1"/>
            <a:r>
              <a:rPr lang="en-US" noProof="0" err="1"/>
              <a:t>Zweite</a:t>
            </a:r>
            <a:r>
              <a:rPr lang="en-US" noProof="0"/>
              <a:t> </a:t>
            </a:r>
            <a:r>
              <a:rPr lang="en-US" noProof="0" err="1"/>
              <a:t>Ebene</a:t>
            </a:r>
            <a:endParaRPr lang="en-US" noProof="0"/>
          </a:p>
        </p:txBody>
      </p:sp>
      <p:sp>
        <p:nvSpPr>
          <p:cNvPr id="9" name="Textplatzhalter 11"/>
          <p:cNvSpPr>
            <a:spLocks noGrp="1"/>
          </p:cNvSpPr>
          <p:nvPr>
            <p:ph type="body" sz="quarter" idx="13"/>
          </p:nvPr>
        </p:nvSpPr>
        <p:spPr>
          <a:xfrm>
            <a:off x="1080000" y="2700000"/>
            <a:ext cx="5040000" cy="609737"/>
          </a:xfrm>
          <a:solidFill>
            <a:srgbClr val="9D9D9D"/>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bg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p:txBody>
      </p:sp>
      <p:pic>
        <p:nvPicPr>
          <p:cNvPr id="5" name="Bild 4" descr="Badge_grey.png"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84432" y="0"/>
            <a:ext cx="1419800" cy="1275442"/>
          </a:xfrm>
          <a:prstGeom prst="rect">
            <a:avLst/>
          </a:prstGeom>
        </p:spPr>
      </p:pic>
    </p:spTree>
    <p:extLst>
      <p:ext uri="{BB962C8B-B14F-4D97-AF65-F5344CB8AC3E}">
        <p14:creationId xmlns:p14="http://schemas.microsoft.com/office/powerpoint/2010/main" val="303014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grey">
    <p:spTree>
      <p:nvGrpSpPr>
        <p:cNvPr id="1" name=""/>
        <p:cNvGrpSpPr/>
        <p:nvPr/>
      </p:nvGrpSpPr>
      <p:grpSpPr>
        <a:xfrm>
          <a:off x="0" y="0"/>
          <a:ext cx="0" cy="0"/>
          <a:chOff x="0" y="0"/>
          <a:chExt cx="0" cy="0"/>
        </a:xfrm>
      </p:grpSpPr>
      <p:sp>
        <p:nvSpPr>
          <p:cNvPr id="10" name="Rechteck 9"/>
          <p:cNvSpPr/>
          <p:nvPr userDrawn="1"/>
        </p:nvSpPr>
        <p:spPr>
          <a:xfrm>
            <a:off x="468000" y="0"/>
            <a:ext cx="11253600" cy="615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err="1"/>
              <a:t>Textmasterformat</a:t>
            </a:r>
            <a:r>
              <a:rPr lang="en-US" noProof="0"/>
              <a:t/>
            </a:r>
            <a:br>
              <a:rPr lang="en-US" noProof="0"/>
            </a:br>
            <a:r>
              <a:rPr lang="en-US" noProof="0" err="1"/>
              <a:t>bearbeiten</a:t>
            </a:r>
            <a:endParaRPr lang="en-US" noProof="0"/>
          </a:p>
          <a:p>
            <a:pPr lvl="1"/>
            <a:r>
              <a:rPr lang="en-US" noProof="0" err="1"/>
              <a:t>Zweite</a:t>
            </a:r>
            <a:r>
              <a:rPr lang="en-US" noProof="0"/>
              <a:t> </a:t>
            </a:r>
            <a:r>
              <a:rPr lang="en-US" noProof="0" err="1"/>
              <a:t>Ebene</a:t>
            </a:r>
            <a:endParaRPr lang="en-US" noProof="0"/>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p:txBody>
      </p:sp>
    </p:spTree>
    <p:extLst>
      <p:ext uri="{BB962C8B-B14F-4D97-AF65-F5344CB8AC3E}">
        <p14:creationId xmlns:p14="http://schemas.microsoft.com/office/powerpoint/2010/main" val="48750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4" name="Inhaltsplatzhalter 2"/>
          <p:cNvSpPr>
            <a:spLocks noGrp="1"/>
          </p:cNvSpPr>
          <p:nvPr>
            <p:ph idx="1"/>
          </p:nvPr>
        </p:nvSpPr>
        <p:spPr>
          <a:xfrm>
            <a:off x="468000" y="1424991"/>
            <a:ext cx="11244574" cy="283153"/>
          </a:xfrm>
          <a:ln>
            <a:noFill/>
          </a:ln>
        </p:spPr>
        <p:txBody>
          <a:bodyPr wrap="square">
            <a:spAutoFit/>
          </a:bodyPr>
          <a:lstStyle>
            <a:lvl1pPr marL="177800" indent="-177800">
              <a:spcAft>
                <a:spcPts val="1800"/>
              </a:spcAft>
              <a:buClr>
                <a:schemeClr val="tx2"/>
              </a:buClr>
              <a:buFont typeface="Wingdings" panose="05000000000000000000" pitchFamily="2" charset="2"/>
              <a:buChar char="§"/>
              <a:tabLst>
                <a:tab pos="7177088" algn="r"/>
              </a:tabLst>
              <a:defRPr sz="1600"/>
            </a:lvl1pPr>
          </a:lstStyle>
          <a:p>
            <a:pPr lvl="0"/>
            <a:r>
              <a:rPr lang="ja-JP" altLang="en-US" noProof="0"/>
              <a:t>マスター テキストの書式設定</a:t>
            </a:r>
          </a:p>
        </p:txBody>
      </p:sp>
      <p:cxnSp>
        <p:nvCxnSpPr>
          <p:cNvPr id="6" name="Gerade Verbindung 4">
            <a:extLst>
              <a:ext uri="{FF2B5EF4-FFF2-40B4-BE49-F238E27FC236}">
                <a16:creationId xmlns:a16="http://schemas.microsoft.com/office/drawing/2014/main" id="{57979797-8531-40C9-AA25-B52E6916CE05}"/>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CCA12777-30D4-4D1C-8DE6-98573AE3C7E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566951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4" name="Inhaltsplatzhalter 2"/>
          <p:cNvSpPr>
            <a:spLocks noGrp="1"/>
          </p:cNvSpPr>
          <p:nvPr>
            <p:ph idx="1"/>
          </p:nvPr>
        </p:nvSpPr>
        <p:spPr>
          <a:xfrm>
            <a:off x="468000" y="1424991"/>
            <a:ext cx="11244574"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6" name="Gerade Verbindung 4">
            <a:extLst>
              <a:ext uri="{FF2B5EF4-FFF2-40B4-BE49-F238E27FC236}">
                <a16:creationId xmlns:a16="http://schemas.microsoft.com/office/drawing/2014/main" id="{A15355D3-CEB8-489E-88A7-11B56E874514}"/>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28D4BE4-8D41-47B8-82B8-4716B88FC765}"/>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3946367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Text 2col">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13" name="Textplatzhalter 4"/>
          <p:cNvSpPr>
            <a:spLocks noGrp="1"/>
          </p:cNvSpPr>
          <p:nvPr>
            <p:ph type="body" sz="quarter" idx="14"/>
          </p:nvPr>
        </p:nvSpPr>
        <p:spPr>
          <a:xfrm>
            <a:off x="467999" y="1424991"/>
            <a:ext cx="5436506"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sp>
        <p:nvSpPr>
          <p:cNvPr id="14" name="Textplatzhalter 4"/>
          <p:cNvSpPr>
            <a:spLocks noGrp="1"/>
          </p:cNvSpPr>
          <p:nvPr>
            <p:ph type="body" sz="quarter" idx="15"/>
          </p:nvPr>
        </p:nvSpPr>
        <p:spPr>
          <a:xfrm>
            <a:off x="6276068" y="1424991"/>
            <a:ext cx="5436506"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7" name="Gerade Verbindung 4">
            <a:extLst>
              <a:ext uri="{FF2B5EF4-FFF2-40B4-BE49-F238E27FC236}">
                <a16:creationId xmlns:a16="http://schemas.microsoft.com/office/drawing/2014/main" id="{BE3FFBE7-B0B8-40F2-A1F7-6933ED5360BE}"/>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AF2150-6F57-40CA-BDAB-D10D46B6BCF5}"/>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698110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1 Picture">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sp>
        <p:nvSpPr>
          <p:cNvPr id="15" name="Bildplatzhalter 3"/>
          <p:cNvSpPr>
            <a:spLocks noGrp="1"/>
          </p:cNvSpPr>
          <p:nvPr>
            <p:ph type="pic" sz="quarter" idx="15"/>
          </p:nvPr>
        </p:nvSpPr>
        <p:spPr>
          <a:xfrm>
            <a:off x="6300000" y="1424991"/>
            <a:ext cx="5400000" cy="4248000"/>
          </a:xfrm>
          <a:ln w="6350">
            <a:noFill/>
          </a:ln>
        </p:spPr>
        <p:txBody>
          <a:bodyPr lIns="144000" tIns="144000">
            <a:normAutofit/>
          </a:bodyPr>
          <a:lstStyle>
            <a:lvl1pPr>
              <a:defRPr sz="1000"/>
            </a:lvl1pPr>
          </a:lstStyle>
          <a:p>
            <a:r>
              <a:rPr lang="ja-JP" altLang="en-US"/>
              <a:t>アイコンをクリックして図を追加</a:t>
            </a:r>
            <a:endParaRPr lang="en-US"/>
          </a:p>
        </p:txBody>
      </p:sp>
      <p:cxnSp>
        <p:nvCxnSpPr>
          <p:cNvPr id="7" name="Gerade Verbindung 4">
            <a:extLst>
              <a:ext uri="{FF2B5EF4-FFF2-40B4-BE49-F238E27FC236}">
                <a16:creationId xmlns:a16="http://schemas.microsoft.com/office/drawing/2014/main" id="{A82DFE47-0884-463E-8FD8-434DEC37F45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7C55447A-6505-45C3-AE39-4AE7D090C022}"/>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2190182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 4 picture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sp>
        <p:nvSpPr>
          <p:cNvPr id="14" name="Bildplatzhalter 3"/>
          <p:cNvSpPr>
            <a:spLocks noGrp="1"/>
          </p:cNvSpPr>
          <p:nvPr>
            <p:ph type="pic" sz="quarter" idx="15"/>
          </p:nvPr>
        </p:nvSpPr>
        <p:spPr>
          <a:xfrm>
            <a:off x="6300000" y="1424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a:p>
        </p:txBody>
      </p:sp>
      <p:sp>
        <p:nvSpPr>
          <p:cNvPr id="16" name="Bildplatzhalter 3"/>
          <p:cNvSpPr>
            <a:spLocks noGrp="1"/>
          </p:cNvSpPr>
          <p:nvPr>
            <p:ph type="pic" sz="quarter" idx="16"/>
          </p:nvPr>
        </p:nvSpPr>
        <p:spPr>
          <a:xfrm>
            <a:off x="9072352" y="1424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a:p>
        </p:txBody>
      </p:sp>
      <p:sp>
        <p:nvSpPr>
          <p:cNvPr id="17" name="Bildplatzhalter 3"/>
          <p:cNvSpPr>
            <a:spLocks noGrp="1"/>
          </p:cNvSpPr>
          <p:nvPr>
            <p:ph type="pic" sz="quarter" idx="17"/>
          </p:nvPr>
        </p:nvSpPr>
        <p:spPr>
          <a:xfrm>
            <a:off x="6300000" y="3548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a:p>
        </p:txBody>
      </p:sp>
      <p:sp>
        <p:nvSpPr>
          <p:cNvPr id="18" name="Bildplatzhalter 3"/>
          <p:cNvSpPr>
            <a:spLocks noGrp="1"/>
          </p:cNvSpPr>
          <p:nvPr>
            <p:ph type="pic" sz="quarter" idx="18"/>
          </p:nvPr>
        </p:nvSpPr>
        <p:spPr>
          <a:xfrm>
            <a:off x="9072352" y="3548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a:p>
        </p:txBody>
      </p:sp>
      <p:cxnSp>
        <p:nvCxnSpPr>
          <p:cNvPr id="10" name="Gerade Verbindung 4">
            <a:extLst>
              <a:ext uri="{FF2B5EF4-FFF2-40B4-BE49-F238E27FC236}">
                <a16:creationId xmlns:a16="http://schemas.microsoft.com/office/drawing/2014/main" id="{B76D4DD0-4EDD-4DFD-9117-94AB0DE11A6B}"/>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5C2371FC-0F29-480A-B969-A89E454B9A4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786916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Picture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sp>
        <p:nvSpPr>
          <p:cNvPr id="20" name="Bildplatzhalter 8"/>
          <p:cNvSpPr>
            <a:spLocks noGrp="1"/>
          </p:cNvSpPr>
          <p:nvPr>
            <p:ph type="pic" sz="quarter" idx="18"/>
          </p:nvPr>
        </p:nvSpPr>
        <p:spPr>
          <a:xfrm>
            <a:off x="468000" y="1424991"/>
            <a:ext cx="8712000" cy="4248000"/>
          </a:xfrm>
        </p:spPr>
        <p:txBody>
          <a:bodyPr lIns="144000" tIns="144000">
            <a:noAutofit/>
          </a:bodyPr>
          <a:lstStyle>
            <a:lvl1pPr>
              <a:defRPr sz="1000"/>
            </a:lvl1pPr>
          </a:lstStyle>
          <a:p>
            <a:r>
              <a:rPr lang="ja-JP" altLang="en-US"/>
              <a:t>アイコンをクリックして図を追加</a:t>
            </a:r>
            <a:endParaRPr lang="en-US"/>
          </a:p>
        </p:txBody>
      </p:sp>
      <p:cxnSp>
        <p:nvCxnSpPr>
          <p:cNvPr id="7" name="Gerade Verbindung 4">
            <a:extLst>
              <a:ext uri="{FF2B5EF4-FFF2-40B4-BE49-F238E27FC236}">
                <a16:creationId xmlns:a16="http://schemas.microsoft.com/office/drawing/2014/main" id="{CE41CD3C-03A4-4769-A3DC-5D30FCB02D61}"/>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491FE76-0178-4C83-9226-A156A31B3252}"/>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10099620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 Char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24" name="Diagrammplatzhalter 8"/>
          <p:cNvSpPr>
            <a:spLocks noGrp="1"/>
          </p:cNvSpPr>
          <p:nvPr>
            <p:ph type="chart" sz="quarter" idx="17"/>
          </p:nvPr>
        </p:nvSpPr>
        <p:spPr>
          <a:xfrm>
            <a:off x="6480000" y="1316991"/>
            <a:ext cx="5220000" cy="4248000"/>
          </a:xfrm>
          <a:noFill/>
        </p:spPr>
        <p:txBody>
          <a:bodyPr lIns="144000" tIns="144000" rIns="144000" bIns="144000">
            <a:noAutofit/>
          </a:bodyPr>
          <a:lstStyle/>
          <a:p>
            <a:r>
              <a:rPr lang="ja-JP" altLang="en-US"/>
              <a:t>グラフを追加</a:t>
            </a:r>
            <a:endParaRPr lang="en-US"/>
          </a:p>
        </p:txBody>
      </p:sp>
      <p:sp>
        <p:nvSpPr>
          <p:cNvPr id="7" name="Textplatzhalter 4"/>
          <p:cNvSpPr>
            <a:spLocks noGrp="1"/>
          </p:cNvSpPr>
          <p:nvPr>
            <p:ph type="body" sz="quarter" idx="14"/>
          </p:nvPr>
        </p:nvSpPr>
        <p:spPr>
          <a:xfrm>
            <a:off x="467998" y="1424991"/>
            <a:ext cx="5417647"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8" name="Gerade Verbindung 4">
            <a:extLst>
              <a:ext uri="{FF2B5EF4-FFF2-40B4-BE49-F238E27FC236}">
                <a16:creationId xmlns:a16="http://schemas.microsoft.com/office/drawing/2014/main" id="{48124AEF-254D-4661-97A8-FC2C4E7C939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3DBF616-3B50-4D44-BED7-0BF75E4E5F14}"/>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3372776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2 Chart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23" name="Diagrammplatzhalter 8"/>
          <p:cNvSpPr>
            <a:spLocks noGrp="1"/>
          </p:cNvSpPr>
          <p:nvPr>
            <p:ph type="chart" sz="quarter" idx="16"/>
          </p:nvPr>
        </p:nvSpPr>
        <p:spPr>
          <a:xfrm>
            <a:off x="467999" y="1316991"/>
            <a:ext cx="5460584" cy="4248000"/>
          </a:xfrm>
          <a:noFill/>
        </p:spPr>
        <p:txBody>
          <a:bodyPr lIns="144000" tIns="144000" rIns="144000" bIns="144000">
            <a:noAutofit/>
          </a:bodyPr>
          <a:lstStyle/>
          <a:p>
            <a:r>
              <a:rPr lang="ja-JP" altLang="en-US"/>
              <a:t>グラフを追加</a:t>
            </a:r>
            <a:endParaRPr lang="en-US"/>
          </a:p>
        </p:txBody>
      </p:sp>
      <p:sp>
        <p:nvSpPr>
          <p:cNvPr id="24" name="Diagrammplatzhalter 8"/>
          <p:cNvSpPr>
            <a:spLocks noGrp="1"/>
          </p:cNvSpPr>
          <p:nvPr>
            <p:ph type="chart" sz="quarter" idx="17"/>
          </p:nvPr>
        </p:nvSpPr>
        <p:spPr>
          <a:xfrm>
            <a:off x="6239416" y="1316991"/>
            <a:ext cx="5460584" cy="4248000"/>
          </a:xfrm>
          <a:noFill/>
        </p:spPr>
        <p:txBody>
          <a:bodyPr lIns="144000" tIns="144000" rIns="144000" bIns="144000">
            <a:noAutofit/>
          </a:bodyPr>
          <a:lstStyle/>
          <a:p>
            <a:r>
              <a:rPr lang="ja-JP" altLang="en-US"/>
              <a:t>グラフを追加</a:t>
            </a:r>
            <a:endParaRPr lang="en-US"/>
          </a:p>
        </p:txBody>
      </p:sp>
      <p:cxnSp>
        <p:nvCxnSpPr>
          <p:cNvPr id="7" name="Gerade Verbindung 4">
            <a:extLst>
              <a:ext uri="{FF2B5EF4-FFF2-40B4-BE49-F238E27FC236}">
                <a16:creationId xmlns:a16="http://schemas.microsoft.com/office/drawing/2014/main" id="{2BAE940A-B6B2-4062-A10D-8E38DBE86AC8}"/>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AE69775-672D-4AA3-8EDA-94057BEF41E6}"/>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2301242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High)">
    <p:spTree>
      <p:nvGrpSpPr>
        <p:cNvPr id="1" name=""/>
        <p:cNvGrpSpPr/>
        <p:nvPr/>
      </p:nvGrpSpPr>
      <p:grpSpPr>
        <a:xfrm>
          <a:off x="0" y="0"/>
          <a:ext cx="0" cy="0"/>
          <a:chOff x="0" y="0"/>
          <a:chExt cx="0" cy="0"/>
        </a:xfrm>
      </p:grpSpPr>
      <p:sp>
        <p:nvSpPr>
          <p:cNvPr id="2" name="Titel 1"/>
          <p:cNvSpPr>
            <a:spLocks noGrp="1"/>
          </p:cNvSpPr>
          <p:nvPr>
            <p:ph type="title"/>
          </p:nvPr>
        </p:nvSpPr>
        <p:spPr>
          <a:xfrm>
            <a:off x="479376" y="250196"/>
            <a:ext cx="11233248" cy="430887"/>
          </a:xfrm>
        </p:spPr>
        <p:txBody>
          <a:bodyPr/>
          <a:lstStyle>
            <a:lvl1pPr>
              <a:lnSpc>
                <a:spcPct val="100000"/>
              </a:lnSpc>
              <a:spcAft>
                <a:spcPts val="600"/>
              </a:spcAft>
              <a:defRPr sz="2800"/>
            </a:lvl1pPr>
          </a:lstStyle>
          <a:p>
            <a:r>
              <a:rPr lang="ja-JP" altLang="en-US" noProof="0"/>
              <a:t>マスター タイトルの書式設定</a:t>
            </a:r>
          </a:p>
        </p:txBody>
      </p:sp>
      <p:sp>
        <p:nvSpPr>
          <p:cNvPr id="4" name="Inhaltsplatzhalter 2"/>
          <p:cNvSpPr>
            <a:spLocks noGrp="1"/>
          </p:cNvSpPr>
          <p:nvPr>
            <p:ph idx="1"/>
          </p:nvPr>
        </p:nvSpPr>
        <p:spPr>
          <a:xfrm>
            <a:off x="479376" y="836712"/>
            <a:ext cx="11233248" cy="5400600"/>
          </a:xfrm>
        </p:spPr>
        <p:txBody>
          <a:bodyPr lIns="72000" tIns="0" rIns="72000" bIns="0">
            <a:noAutofit/>
          </a:bodyPr>
          <a:lstStyle>
            <a:lvl1pPr marL="269875" indent="-269875">
              <a:lnSpc>
                <a:spcPct val="100000"/>
              </a:lnSpc>
              <a:spcBef>
                <a:spcPts val="0"/>
              </a:spcBef>
              <a:spcAft>
                <a:spcPts val="600"/>
              </a:spcAft>
              <a:buClr>
                <a:schemeClr val="tx2"/>
              </a:buClr>
              <a:buFont typeface="Wingdings" panose="05000000000000000000" pitchFamily="2" charset="2"/>
              <a:buChar char="n"/>
              <a:defRPr sz="2000" b="1"/>
            </a:lvl1pPr>
            <a:lvl2pPr marL="447675" indent="-269875">
              <a:lnSpc>
                <a:spcPct val="100000"/>
              </a:lnSpc>
              <a:spcBef>
                <a:spcPts val="0"/>
              </a:spcBef>
              <a:spcAft>
                <a:spcPts val="300"/>
              </a:spcAft>
              <a:buClr>
                <a:schemeClr val="tx1">
                  <a:lumMod val="60000"/>
                  <a:lumOff val="40000"/>
                </a:schemeClr>
              </a:buClr>
              <a:buFont typeface="Wingdings" panose="05000000000000000000" pitchFamily="2" charset="2"/>
              <a:buChar char="l"/>
              <a:defRPr sz="1800" b="1"/>
            </a:lvl2pPr>
            <a:lvl3pPr marL="534988" indent="-187325">
              <a:lnSpc>
                <a:spcPct val="100000"/>
              </a:lnSpc>
              <a:spcBef>
                <a:spcPts val="0"/>
              </a:spcBef>
              <a:spcAft>
                <a:spcPts val="300"/>
              </a:spcAft>
              <a:defRPr sz="1600"/>
            </a:lvl3pPr>
            <a:lvl4pPr marL="534988" indent="-184150">
              <a:lnSpc>
                <a:spcPct val="100000"/>
              </a:lnSpc>
              <a:spcBef>
                <a:spcPts val="0"/>
              </a:spcBef>
              <a:spcAft>
                <a:spcPts val="300"/>
              </a:spcAft>
              <a:buClr>
                <a:schemeClr val="tx1"/>
              </a:buClr>
              <a:buFont typeface="Arial" panose="020B0604020202020204" pitchFamily="34" charset="0"/>
              <a:buChar char="-"/>
              <a:defRPr sz="1600"/>
            </a:lvl4pPr>
            <a:lvl5pPr marL="801688" indent="-260350">
              <a:lnSpc>
                <a:spcPct val="100000"/>
              </a:lnSpc>
              <a:spcBef>
                <a:spcPts val="0"/>
              </a:spcBef>
              <a:spcAft>
                <a:spcPts val="300"/>
              </a:spcAft>
              <a:buFont typeface="Wingdings" panose="05000000000000000000" pitchFamily="2" charset="2"/>
              <a:buChar char="ü"/>
              <a:defRPr sz="16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5" name="Gerade Verbindung 4"/>
          <p:cNvCxnSpPr/>
          <p:nvPr userDrawn="1"/>
        </p:nvCxnSpPr>
        <p:spPr>
          <a:xfrm>
            <a:off x="479376" y="764704"/>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282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hart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p>
        </p:txBody>
      </p:sp>
      <p:sp>
        <p:nvSpPr>
          <p:cNvPr id="19" name="Diagrammplatzhalter 8"/>
          <p:cNvSpPr>
            <a:spLocks noGrp="1"/>
          </p:cNvSpPr>
          <p:nvPr>
            <p:ph type="chart" sz="quarter" idx="16"/>
          </p:nvPr>
        </p:nvSpPr>
        <p:spPr>
          <a:xfrm>
            <a:off x="468000" y="1316991"/>
            <a:ext cx="8712000" cy="4068000"/>
          </a:xfrm>
          <a:noFill/>
        </p:spPr>
        <p:txBody>
          <a:bodyPr lIns="144000" tIns="144000" rIns="144000" bIns="144000">
            <a:noAutofit/>
          </a:bodyPr>
          <a:lstStyle/>
          <a:p>
            <a:r>
              <a:rPr lang="ja-JP" altLang="en-US"/>
              <a:t>グラフを追加</a:t>
            </a:r>
            <a:endParaRPr lang="en-US"/>
          </a:p>
        </p:txBody>
      </p:sp>
      <p:sp>
        <p:nvSpPr>
          <p:cNvPr id="20"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cxnSp>
        <p:nvCxnSpPr>
          <p:cNvPr id="7" name="Gerade Verbindung 4">
            <a:extLst>
              <a:ext uri="{FF2B5EF4-FFF2-40B4-BE49-F238E27FC236}">
                <a16:creationId xmlns:a16="http://schemas.microsoft.com/office/drawing/2014/main" id="{D3A74278-5E33-47CA-ADB1-29C6159D0314}"/>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4728CF0-38B4-4893-A4B1-B1730B2CF536}"/>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4222835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rge + caption ">
    <p:spTree>
      <p:nvGrpSpPr>
        <p:cNvPr id="1" name=""/>
        <p:cNvGrpSpPr/>
        <p:nvPr/>
      </p:nvGrpSpPr>
      <p:grpSpPr>
        <a:xfrm>
          <a:off x="0" y="0"/>
          <a:ext cx="0" cy="0"/>
          <a:chOff x="0" y="0"/>
          <a:chExt cx="0" cy="0"/>
        </a:xfrm>
      </p:grpSpPr>
      <p:sp>
        <p:nvSpPr>
          <p:cNvPr id="20" name="Textplatzhalter 6"/>
          <p:cNvSpPr>
            <a:spLocks noGrp="1"/>
          </p:cNvSpPr>
          <p:nvPr>
            <p:ph type="body" sz="quarter" idx="17"/>
          </p:nvPr>
        </p:nvSpPr>
        <p:spPr>
          <a:xfrm>
            <a:off x="468000" y="5940000"/>
            <a:ext cx="11244575" cy="234744"/>
          </a:xfrm>
        </p:spPr>
        <p:txBody>
          <a:bodyPr>
            <a:noAutofit/>
          </a:bodyPr>
          <a:lstStyle>
            <a:lvl1pPr>
              <a:defRPr sz="1400"/>
            </a:lvl1pPr>
            <a:lvl2pPr marL="0" indent="0">
              <a:buNone/>
              <a:defRPr sz="1400"/>
            </a:lvl2pPr>
            <a:lvl3pPr>
              <a:defRPr sz="1400"/>
            </a:lvl3pPr>
            <a:lvl4pPr>
              <a:defRPr sz="1400"/>
            </a:lvl4pPr>
            <a:lvl5pPr>
              <a:defRPr sz="1400"/>
            </a:lvl5pPr>
          </a:lstStyle>
          <a:p>
            <a:pPr lvl="0"/>
            <a:r>
              <a:rPr lang="ja-JP" altLang="en-US" noProof="0"/>
              <a:t>マスター テキストの書式設定</a:t>
            </a:r>
          </a:p>
        </p:txBody>
      </p:sp>
      <p:sp>
        <p:nvSpPr>
          <p:cNvPr id="4" name="コンテンツ プレースホルダー 3"/>
          <p:cNvSpPr>
            <a:spLocks noGrp="1"/>
          </p:cNvSpPr>
          <p:nvPr>
            <p:ph sz="quarter" idx="18"/>
          </p:nvPr>
        </p:nvSpPr>
        <p:spPr>
          <a:xfrm>
            <a:off x="460375" y="540000"/>
            <a:ext cx="11261725" cy="1875385"/>
          </a:xfrm>
        </p:spPr>
        <p:txBody>
          <a:bodyPr/>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endParaRPr kumimoji="1" lang="en-US" noProof="0"/>
          </a:p>
        </p:txBody>
      </p:sp>
      <p:sp>
        <p:nvSpPr>
          <p:cNvPr id="7" name="テキスト ボックス 6">
            <a:extLst>
              <a:ext uri="{FF2B5EF4-FFF2-40B4-BE49-F238E27FC236}">
                <a16:creationId xmlns:a16="http://schemas.microsoft.com/office/drawing/2014/main" id="{E44D5E23-B915-4847-AEAE-600DBB5D7A81}"/>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42059965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4 Charts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p>
        </p:txBody>
      </p:sp>
      <p:sp>
        <p:nvSpPr>
          <p:cNvPr id="23" name="Diagrammplatzhalter 8"/>
          <p:cNvSpPr>
            <a:spLocks noGrp="1"/>
          </p:cNvSpPr>
          <p:nvPr>
            <p:ph type="chart" sz="quarter" idx="16"/>
          </p:nvPr>
        </p:nvSpPr>
        <p:spPr>
          <a:xfrm>
            <a:off x="468000" y="1316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a:p>
        </p:txBody>
      </p:sp>
      <p:sp>
        <p:nvSpPr>
          <p:cNvPr id="24"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sp>
        <p:nvSpPr>
          <p:cNvPr id="25" name="Diagrammplatzhalter 8"/>
          <p:cNvSpPr>
            <a:spLocks noGrp="1"/>
          </p:cNvSpPr>
          <p:nvPr>
            <p:ph type="chart" sz="quarter" idx="18"/>
          </p:nvPr>
        </p:nvSpPr>
        <p:spPr>
          <a:xfrm>
            <a:off x="4907408" y="1316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a:p>
        </p:txBody>
      </p:sp>
      <p:sp>
        <p:nvSpPr>
          <p:cNvPr id="26" name="Diagrammplatzhalter 8"/>
          <p:cNvSpPr>
            <a:spLocks noGrp="1"/>
          </p:cNvSpPr>
          <p:nvPr>
            <p:ph type="chart" sz="quarter" idx="19"/>
          </p:nvPr>
        </p:nvSpPr>
        <p:spPr>
          <a:xfrm>
            <a:off x="468000" y="3620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a:p>
        </p:txBody>
      </p:sp>
      <p:sp>
        <p:nvSpPr>
          <p:cNvPr id="27" name="Diagrammplatzhalter 8"/>
          <p:cNvSpPr>
            <a:spLocks noGrp="1"/>
          </p:cNvSpPr>
          <p:nvPr>
            <p:ph type="chart" sz="quarter" idx="20"/>
          </p:nvPr>
        </p:nvSpPr>
        <p:spPr>
          <a:xfrm>
            <a:off x="4907408" y="3620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a:p>
        </p:txBody>
      </p:sp>
      <p:cxnSp>
        <p:nvCxnSpPr>
          <p:cNvPr id="10" name="Gerade Verbindung 4">
            <a:extLst>
              <a:ext uri="{FF2B5EF4-FFF2-40B4-BE49-F238E27FC236}">
                <a16:creationId xmlns:a16="http://schemas.microsoft.com/office/drawing/2014/main" id="{52C5DDBA-90B9-4961-A14B-98B9546E714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1F78BC6-0B72-4CC4-A317-57441D7DC260}"/>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1686938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abl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sp>
        <p:nvSpPr>
          <p:cNvPr id="20" name="Tabellenplatzhalter 8"/>
          <p:cNvSpPr>
            <a:spLocks noGrp="1"/>
          </p:cNvSpPr>
          <p:nvPr>
            <p:ph type="tbl" sz="quarter" idx="18"/>
          </p:nvPr>
        </p:nvSpPr>
        <p:spPr>
          <a:xfrm>
            <a:off x="468000" y="1424991"/>
            <a:ext cx="8711997" cy="4248000"/>
          </a:xfrm>
        </p:spPr>
        <p:txBody>
          <a:bodyPr/>
          <a:lstStyle/>
          <a:p>
            <a:r>
              <a:rPr lang="ja-JP" altLang="en-US"/>
              <a:t>表を追加</a:t>
            </a:r>
            <a:endParaRPr lang="en-US"/>
          </a:p>
        </p:txBody>
      </p:sp>
      <p:cxnSp>
        <p:nvCxnSpPr>
          <p:cNvPr id="7" name="Gerade Verbindung 4">
            <a:extLst>
              <a:ext uri="{FF2B5EF4-FFF2-40B4-BE49-F238E27FC236}">
                <a16:creationId xmlns:a16="http://schemas.microsoft.com/office/drawing/2014/main" id="{E5422D39-5700-42E9-887F-A22446232645}"/>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FF0E8D3-434B-43F4-ACAB-F8D5845A79B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16040707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_picture ">
    <p:spTree>
      <p:nvGrpSpPr>
        <p:cNvPr id="1" name=""/>
        <p:cNvGrpSpPr/>
        <p:nvPr/>
      </p:nvGrpSpPr>
      <p:grpSpPr>
        <a:xfrm>
          <a:off x="0" y="0"/>
          <a:ext cx="0" cy="0"/>
          <a:chOff x="0" y="0"/>
          <a:chExt cx="0" cy="0"/>
        </a:xfrm>
      </p:grpSpPr>
      <p:sp>
        <p:nvSpPr>
          <p:cNvPr id="4" name="Bildplatzhalter 3"/>
          <p:cNvSpPr>
            <a:spLocks noGrp="1"/>
          </p:cNvSpPr>
          <p:nvPr>
            <p:ph type="pic" sz="quarter" idx="15"/>
          </p:nvPr>
        </p:nvSpPr>
        <p:spPr>
          <a:xfrm>
            <a:off x="468000" y="540000"/>
            <a:ext cx="11253600" cy="5616000"/>
          </a:xfrm>
          <a:noFill/>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a:p>
        </p:txBody>
      </p:sp>
      <p:sp>
        <p:nvSpPr>
          <p:cNvPr id="5" name="Textplatzhalter 11"/>
          <p:cNvSpPr>
            <a:spLocks noGrp="1"/>
          </p:cNvSpPr>
          <p:nvPr>
            <p:ph type="body" sz="quarter" idx="11"/>
          </p:nvPr>
        </p:nvSpPr>
        <p:spPr>
          <a:xfrm>
            <a:off x="468000" y="1080000"/>
            <a:ext cx="7920000" cy="1500237"/>
          </a:xfrm>
          <a:solidFill>
            <a:schemeClr val="tx2"/>
          </a:solidFill>
        </p:spPr>
        <p:txBody>
          <a:bodyPr wrap="square"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p:txBody>
      </p:sp>
      <p:sp>
        <p:nvSpPr>
          <p:cNvPr id="8" name="テキスト ボックス 7">
            <a:extLst>
              <a:ext uri="{FF2B5EF4-FFF2-40B4-BE49-F238E27FC236}">
                <a16:creationId xmlns:a16="http://schemas.microsoft.com/office/drawing/2014/main" id="{0C07C9A7-2C7A-479E-8A14-E5E5068DFD5E}"/>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2984174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sp>
        <p:nvSpPr>
          <p:cNvPr id="6" name="Rechteck 5"/>
          <p:cNvSpPr/>
          <p:nvPr userDrawn="1"/>
        </p:nvSpPr>
        <p:spPr>
          <a:xfrm>
            <a:off x="479376"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platzhalter 11"/>
          <p:cNvSpPr>
            <a:spLocks noGrp="1"/>
          </p:cNvSpPr>
          <p:nvPr>
            <p:ph type="body" sz="quarter" idx="11"/>
          </p:nvPr>
        </p:nvSpPr>
        <p:spPr>
          <a:xfrm>
            <a:off x="468000" y="1080000"/>
            <a:ext cx="7920000" cy="1500237"/>
          </a:xfrm>
          <a:solidFill>
            <a:schemeClr val="tx2"/>
          </a:solidFill>
        </p:spPr>
        <p:txBody>
          <a:bodyPr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p:txBody>
      </p:sp>
      <p:sp>
        <p:nvSpPr>
          <p:cNvPr id="4" name="テキスト ボックス 3">
            <a:extLst>
              <a:ext uri="{FF2B5EF4-FFF2-40B4-BE49-F238E27FC236}">
                <a16:creationId xmlns:a16="http://schemas.microsoft.com/office/drawing/2014/main" id="{9215D4EC-C520-47A7-A87B-61E2B6F34AB7}"/>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3289600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6" name="Rechteck 5"/>
          <p:cNvSpPr/>
          <p:nvPr userDrawn="1"/>
        </p:nvSpPr>
        <p:spPr>
          <a:xfrm>
            <a:off x="468000"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platzhalter 13"/>
          <p:cNvSpPr>
            <a:spLocks noGrp="1"/>
          </p:cNvSpPr>
          <p:nvPr>
            <p:ph type="body" sz="quarter" idx="13"/>
          </p:nvPr>
        </p:nvSpPr>
        <p:spPr>
          <a:xfrm>
            <a:off x="1080000" y="1387018"/>
            <a:ext cx="5280000" cy="300339"/>
          </a:xfrm>
        </p:spPr>
        <p:txBody>
          <a:bodyPr wrap="square">
            <a:spAutoFit/>
          </a:bodyPr>
          <a:lstStyle>
            <a:lvl1pPr>
              <a:spcAft>
                <a:spcPts val="0"/>
              </a:spcAft>
              <a:defRPr sz="1800" b="1" cap="none" baseline="0">
                <a:solidFill>
                  <a:schemeClr val="bg1"/>
                </a:solidFill>
                <a:latin typeface="+mj-lt"/>
              </a:defRPr>
            </a:lvl1pPr>
            <a:lvl2pPr>
              <a:defRPr sz="1100" b="1" cap="all" baseline="0">
                <a:latin typeface="+mj-lt"/>
              </a:defRPr>
            </a:lvl2pPr>
            <a:lvl3pPr>
              <a:defRPr sz="1100" b="1" cap="all" baseline="0">
                <a:latin typeface="+mj-lt"/>
              </a:defRPr>
            </a:lvl3pPr>
            <a:lvl4pPr>
              <a:defRPr sz="1100" b="1" cap="all" baseline="0">
                <a:latin typeface="+mj-lt"/>
              </a:defRPr>
            </a:lvl4pPr>
            <a:lvl5pPr>
              <a:defRPr sz="1100" b="1" cap="all" baseline="0">
                <a:latin typeface="+mj-lt"/>
              </a:defRPr>
            </a:lvl5pPr>
          </a:lstStyle>
          <a:p>
            <a:pPr lvl="0"/>
            <a:r>
              <a:rPr lang="ja-JP" altLang="en-US" noProof="0"/>
              <a:t>マスター テキストの書式設定</a:t>
            </a:r>
          </a:p>
        </p:txBody>
      </p:sp>
      <p:cxnSp>
        <p:nvCxnSpPr>
          <p:cNvPr id="8" name="Gerade Verbindung 7"/>
          <p:cNvCxnSpPr/>
          <p:nvPr userDrawn="1"/>
        </p:nvCxnSpPr>
        <p:spPr>
          <a:xfrm>
            <a:off x="1080000" y="1124744"/>
            <a:ext cx="2400000" cy="0"/>
          </a:xfrm>
          <a:prstGeom prst="line">
            <a:avLst/>
          </a:prstGeom>
          <a:ln w="38100">
            <a:solidFill>
              <a:schemeClr val="bg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8090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6" name="テキスト ボックス 5"/>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rgbClr val="3C3C3B"/>
                </a:solidFill>
                <a:latin typeface="Arial" panose="020B0604020202020204" pitchFamily="34" charset="0"/>
                <a:ea typeface="メイリオ"/>
                <a:cs typeface="Arial" panose="020B0604020202020204" pitchFamily="34" charset="0"/>
              </a:rPr>
              <a:t>Page.</a:t>
            </a:r>
            <a:r>
              <a:rPr kumimoji="1" lang="ja-JP" altLang="en-US" sz="100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a:solidFill>
                <a:srgbClr val="3C3C3B"/>
              </a:solidFill>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3612760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hart large + Caption ">
    <p:spTree>
      <p:nvGrpSpPr>
        <p:cNvPr id="1" name=""/>
        <p:cNvGrpSpPr/>
        <p:nvPr/>
      </p:nvGrpSpPr>
      <p:grpSpPr>
        <a:xfrm>
          <a:off x="0" y="0"/>
          <a:ext cx="0" cy="0"/>
          <a:chOff x="0" y="0"/>
          <a:chExt cx="0" cy="0"/>
        </a:xfrm>
      </p:grpSpPr>
      <p:sp>
        <p:nvSpPr>
          <p:cNvPr id="6" name="Textplatzhalter 4"/>
          <p:cNvSpPr>
            <a:spLocks noGrp="1"/>
          </p:cNvSpPr>
          <p:nvPr>
            <p:ph type="body" sz="quarter" idx="14"/>
          </p:nvPr>
        </p:nvSpPr>
        <p:spPr>
          <a:xfrm flipH="1">
            <a:off x="480000" y="5940000"/>
            <a:ext cx="11232000" cy="258532"/>
          </a:xfrm>
        </p:spPr>
        <p:txBody>
          <a:bodyPr wrap="square">
            <a:noAutofit/>
          </a:bodyPr>
          <a:lstStyle>
            <a:lvl1pPr>
              <a:defRPr sz="1400"/>
            </a:lvl1pPr>
            <a:lvl2pPr>
              <a:defRPr sz="1400"/>
            </a:lvl2pPr>
            <a:lvl3pPr>
              <a:defRPr sz="1400"/>
            </a:lvl3pPr>
            <a:lvl4pPr>
              <a:defRPr sz="1400"/>
            </a:lvl4pPr>
            <a:lvl5pPr>
              <a:defRPr sz="1400"/>
            </a:lvl5pPr>
          </a:lstStyle>
          <a:p>
            <a:pPr lvl="0"/>
            <a:r>
              <a:rPr lang="ja-JP" altLang="en-US"/>
              <a:t>マスター テキストの書式設定</a:t>
            </a:r>
          </a:p>
        </p:txBody>
      </p:sp>
      <p:sp>
        <p:nvSpPr>
          <p:cNvPr id="8" name="Diagrammplatzhalter 7"/>
          <p:cNvSpPr>
            <a:spLocks noGrp="1"/>
          </p:cNvSpPr>
          <p:nvPr>
            <p:ph type="chart" sz="quarter" idx="15"/>
          </p:nvPr>
        </p:nvSpPr>
        <p:spPr>
          <a:xfrm>
            <a:off x="480000" y="540000"/>
            <a:ext cx="11232000" cy="5328000"/>
          </a:xfrm>
        </p:spPr>
        <p:txBody>
          <a:bodyPr lIns="144000" tIns="144000">
            <a:noAutofit/>
          </a:bodyPr>
          <a:lstStyle>
            <a:lvl1pPr>
              <a:defRPr sz="1000"/>
            </a:lvl1pPr>
          </a:lstStyle>
          <a:p>
            <a:r>
              <a:rPr lang="ja-JP" altLang="en-US"/>
              <a:t>グラフを追加</a:t>
            </a:r>
            <a:endParaRPr lang="en-US"/>
          </a:p>
        </p:txBody>
      </p:sp>
      <p:sp>
        <p:nvSpPr>
          <p:cNvPr id="9" name="テキスト ボックス 8"/>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rgbClr val="3C3C3B"/>
                </a:solidFill>
                <a:latin typeface="Arial" panose="020B0604020202020204" pitchFamily="34" charset="0"/>
                <a:ea typeface="メイリオ"/>
                <a:cs typeface="Arial" panose="020B0604020202020204" pitchFamily="34" charset="0"/>
              </a:rPr>
              <a:t>Page.</a:t>
            </a:r>
            <a:r>
              <a:rPr kumimoji="1" lang="ja-JP" altLang="en-US" sz="100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a:solidFill>
                <a:srgbClr val="3C3C3B"/>
              </a:solidFill>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3947072406"/>
      </p:ext>
    </p:extLst>
  </p:cSld>
  <p:clrMapOvr>
    <a:masterClrMapping/>
  </p:clrMapOvr>
  <p:extLst>
    <p:ext uri="{DCECCB84-F9BA-43D5-87BE-67443E8EF086}">
      <p15:sldGuideLst xmlns:p15="http://schemas.microsoft.com/office/powerpoint/2012/main">
        <p15:guide id="1" pos="44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en-US" altLang="ja-JP"/>
              <a:t>Click to edit Master title style</a:t>
            </a:r>
            <a:endParaRPr lang="en-US"/>
          </a:p>
        </p:txBody>
      </p:sp>
      <p:sp>
        <p:nvSpPr>
          <p:cNvPr id="3" name="Foliennummernplatzhalter 2"/>
          <p:cNvSpPr>
            <a:spLocks noGrp="1"/>
          </p:cNvSpPr>
          <p:nvPr>
            <p:ph type="sldNum" sz="quarter" idx="10"/>
          </p:nvPr>
        </p:nvSpPr>
        <p:spPr/>
        <p:txBody>
          <a:bodyPr/>
          <a:lstStyle/>
          <a:p>
            <a:pPr algn="l"/>
            <a:r>
              <a:rPr lang="de-DE"/>
              <a:t>Page  </a:t>
            </a:r>
            <a:fld id="{3FD030EF-7044-4946-962A-5D7D09BD1B34}" type="slidenum">
              <a:rPr lang="de-DE" smtClean="0"/>
              <a:pPr algn="l"/>
              <a:t>‹#›</a:t>
            </a:fld>
            <a:endParaRPr lang="de-DE"/>
          </a:p>
        </p:txBody>
      </p:sp>
      <p:sp>
        <p:nvSpPr>
          <p:cNvPr id="4" name="Inhaltsplatzhalter 2"/>
          <p:cNvSpPr>
            <a:spLocks noGrp="1"/>
          </p:cNvSpPr>
          <p:nvPr>
            <p:ph idx="1"/>
          </p:nvPr>
        </p:nvSpPr>
        <p:spPr>
          <a:xfrm>
            <a:off x="1080000" y="1800000"/>
            <a:ext cx="9000000"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3287873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id)">
    <p:spTree>
      <p:nvGrpSpPr>
        <p:cNvPr id="1" name=""/>
        <p:cNvGrpSpPr/>
        <p:nvPr/>
      </p:nvGrpSpPr>
      <p:grpSpPr>
        <a:xfrm>
          <a:off x="0" y="0"/>
          <a:ext cx="0" cy="0"/>
          <a:chOff x="0" y="0"/>
          <a:chExt cx="0" cy="0"/>
        </a:xfrm>
      </p:grpSpPr>
      <p:sp>
        <p:nvSpPr>
          <p:cNvPr id="2" name="Titel 1"/>
          <p:cNvSpPr>
            <a:spLocks noGrp="1"/>
          </p:cNvSpPr>
          <p:nvPr>
            <p:ph type="title"/>
          </p:nvPr>
        </p:nvSpPr>
        <p:spPr>
          <a:xfrm>
            <a:off x="479376" y="538228"/>
            <a:ext cx="11233248" cy="430887"/>
          </a:xfrm>
        </p:spPr>
        <p:txBody>
          <a:bodyPr/>
          <a:lstStyle>
            <a:lvl1pPr>
              <a:lnSpc>
                <a:spcPct val="100000"/>
              </a:lnSpc>
              <a:spcAft>
                <a:spcPts val="600"/>
              </a:spcAft>
              <a:defRPr sz="2800"/>
            </a:lvl1pPr>
          </a:lstStyle>
          <a:p>
            <a:r>
              <a:rPr lang="ja-JP" altLang="en-US" noProof="0"/>
              <a:t>マスター タイトルの書式設定</a:t>
            </a:r>
          </a:p>
        </p:txBody>
      </p:sp>
      <p:sp>
        <p:nvSpPr>
          <p:cNvPr id="4" name="Inhaltsplatzhalter 2"/>
          <p:cNvSpPr>
            <a:spLocks noGrp="1"/>
          </p:cNvSpPr>
          <p:nvPr>
            <p:ph idx="1"/>
          </p:nvPr>
        </p:nvSpPr>
        <p:spPr>
          <a:xfrm>
            <a:off x="479376" y="1124744"/>
            <a:ext cx="11233248" cy="5112568"/>
          </a:xfrm>
        </p:spPr>
        <p:txBody>
          <a:bodyPr lIns="72000" tIns="0" rIns="72000" bIns="0">
            <a:noAutofit/>
          </a:bodyPr>
          <a:lstStyle>
            <a:lvl1pPr marL="269875" indent="-269875">
              <a:lnSpc>
                <a:spcPct val="100000"/>
              </a:lnSpc>
              <a:spcBef>
                <a:spcPts val="0"/>
              </a:spcBef>
              <a:spcAft>
                <a:spcPts val="600"/>
              </a:spcAft>
              <a:buClr>
                <a:schemeClr val="tx2"/>
              </a:buClr>
              <a:buFont typeface="Wingdings" panose="05000000000000000000" pitchFamily="2" charset="2"/>
              <a:buChar char="n"/>
              <a:defRPr sz="2000" b="1">
                <a:latin typeface="+mn-ea"/>
                <a:ea typeface="+mn-ea"/>
              </a:defRPr>
            </a:lvl1pPr>
            <a:lvl2pPr marL="447675" indent="-269875">
              <a:lnSpc>
                <a:spcPct val="100000"/>
              </a:lnSpc>
              <a:spcBef>
                <a:spcPts val="0"/>
              </a:spcBef>
              <a:spcAft>
                <a:spcPts val="300"/>
              </a:spcAft>
              <a:buClr>
                <a:schemeClr val="tx1">
                  <a:lumMod val="60000"/>
                  <a:lumOff val="40000"/>
                </a:schemeClr>
              </a:buClr>
              <a:buFont typeface="Wingdings" panose="05000000000000000000" pitchFamily="2" charset="2"/>
              <a:buChar char="l"/>
              <a:defRPr sz="1800" b="1">
                <a:latin typeface="+mn-ea"/>
                <a:ea typeface="+mn-ea"/>
              </a:defRPr>
            </a:lvl2pPr>
            <a:lvl3pPr marL="534988" indent="-180975">
              <a:lnSpc>
                <a:spcPct val="100000"/>
              </a:lnSpc>
              <a:spcBef>
                <a:spcPts val="0"/>
              </a:spcBef>
              <a:spcAft>
                <a:spcPts val="300"/>
              </a:spcAft>
              <a:defRPr sz="1600">
                <a:latin typeface="+mn-ea"/>
                <a:ea typeface="+mn-ea"/>
              </a:defRPr>
            </a:lvl3pPr>
            <a:lvl4pPr marL="534988" indent="-179388">
              <a:lnSpc>
                <a:spcPct val="100000"/>
              </a:lnSpc>
              <a:spcBef>
                <a:spcPts val="0"/>
              </a:spcBef>
              <a:spcAft>
                <a:spcPts val="300"/>
              </a:spcAft>
              <a:buClr>
                <a:schemeClr val="tx1"/>
              </a:buClr>
              <a:buFont typeface="Arial" panose="020B0604020202020204" pitchFamily="34" charset="0"/>
              <a:buChar char="-"/>
              <a:defRPr sz="1600">
                <a:latin typeface="+mn-ea"/>
                <a:ea typeface="+mn-ea"/>
              </a:defRPr>
            </a:lvl4pPr>
            <a:lvl5pPr marL="801688" indent="-260350">
              <a:lnSpc>
                <a:spcPct val="100000"/>
              </a:lnSpc>
              <a:spcBef>
                <a:spcPts val="0"/>
              </a:spcBef>
              <a:spcAft>
                <a:spcPts val="300"/>
              </a:spcAft>
              <a:buFont typeface="Wingdings" panose="05000000000000000000" pitchFamily="2" charset="2"/>
              <a:buChar char="ü"/>
              <a:defRPr sz="1600">
                <a:latin typeface="+mn-ea"/>
                <a:ea typeface="+mn-ea"/>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5" name="Gerade Verbindung 4"/>
          <p:cNvCxnSpPr/>
          <p:nvPr userDrawn="1"/>
        </p:nvCxnSpPr>
        <p:spPr>
          <a:xfrm>
            <a:off x="479376" y="1052736"/>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9700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ja-JP" altLang="en-US"/>
              <a:t>マスター タイトルの書式設定</a:t>
            </a:r>
            <a:endParaRPr lang="en-US"/>
          </a:p>
        </p:txBody>
      </p:sp>
      <p:sp>
        <p:nvSpPr>
          <p:cNvPr id="3" name="Foliennummernplatzhalter 2"/>
          <p:cNvSpPr>
            <a:spLocks noGrp="1"/>
          </p:cNvSpPr>
          <p:nvPr>
            <p:ph type="sldNum" sz="quarter" idx="10"/>
          </p:nvPr>
        </p:nvSpPr>
        <p:spPr>
          <a:xfrm>
            <a:off x="5674772" y="6500389"/>
            <a:ext cx="840056" cy="215444"/>
          </a:xfrm>
        </p:spPr>
        <p:txBody>
          <a:bodyPr/>
          <a:lstStyle>
            <a:lvl1pPr>
              <a:defRPr sz="1400"/>
            </a:lvl1pPr>
          </a:lstStyle>
          <a:p>
            <a:pPr algn="l"/>
            <a:r>
              <a:rPr lang="ja-JP" altLang="en-US">
                <a:latin typeface="メイリオ" panose="020B0604030504040204" pitchFamily="50" charset="-128"/>
                <a:ea typeface="メイリオ" panose="020B0604030504040204" pitchFamily="50" charset="-128"/>
              </a:rPr>
              <a:t>ページ </a:t>
            </a:r>
            <a:fld id="{3FD030EF-7044-4946-962A-5D7D09BD1B34}" type="slidenum">
              <a:rPr lang="de-DE" smtClean="0"/>
              <a:pPr algn="l"/>
              <a:t>‹#›</a:t>
            </a:fld>
            <a:endParaRPr lang="de-DE"/>
          </a:p>
        </p:txBody>
      </p:sp>
      <p:sp>
        <p:nvSpPr>
          <p:cNvPr id="4" name="Inhaltsplatzhalter 2"/>
          <p:cNvSpPr>
            <a:spLocks noGrp="1"/>
          </p:cNvSpPr>
          <p:nvPr>
            <p:ph idx="1"/>
          </p:nvPr>
        </p:nvSpPr>
        <p:spPr>
          <a:xfrm>
            <a:off x="1080000" y="1800000"/>
            <a:ext cx="9000000"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28223078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 Text 2col">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13" name="Textplatzhalter 4"/>
          <p:cNvSpPr>
            <a:spLocks noGrp="1"/>
          </p:cNvSpPr>
          <p:nvPr>
            <p:ph type="body" sz="quarter" idx="14"/>
          </p:nvPr>
        </p:nvSpPr>
        <p:spPr>
          <a:xfrm>
            <a:off x="467999" y="1424991"/>
            <a:ext cx="5436506"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sp>
        <p:nvSpPr>
          <p:cNvPr id="14" name="Textplatzhalter 4"/>
          <p:cNvSpPr>
            <a:spLocks noGrp="1"/>
          </p:cNvSpPr>
          <p:nvPr>
            <p:ph type="body" sz="quarter" idx="15"/>
          </p:nvPr>
        </p:nvSpPr>
        <p:spPr>
          <a:xfrm>
            <a:off x="6276068" y="1424991"/>
            <a:ext cx="5436506"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7" name="Gerade Verbindung 4">
            <a:extLst>
              <a:ext uri="{FF2B5EF4-FFF2-40B4-BE49-F238E27FC236}">
                <a16:creationId xmlns:a16="http://schemas.microsoft.com/office/drawing/2014/main" id="{BE3FFBE7-B0B8-40F2-A1F7-6933ED5360BE}"/>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0567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grey + badge">
    <p:spTree>
      <p:nvGrpSpPr>
        <p:cNvPr id="1" name=""/>
        <p:cNvGrpSpPr/>
        <p:nvPr/>
      </p:nvGrpSpPr>
      <p:grpSpPr>
        <a:xfrm>
          <a:off x="0" y="0"/>
          <a:ext cx="0" cy="0"/>
          <a:chOff x="0" y="0"/>
          <a:chExt cx="0" cy="0"/>
        </a:xfrm>
      </p:grpSpPr>
      <p:sp>
        <p:nvSpPr>
          <p:cNvPr id="7" name="Rechteck 5"/>
          <p:cNvSpPr/>
          <p:nvPr userDrawn="1"/>
        </p:nvSpPr>
        <p:spPr>
          <a:xfrm>
            <a:off x="468000" y="0"/>
            <a:ext cx="11253600" cy="615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none" baseline="0">
                <a:solidFill>
                  <a:schemeClr val="bg1"/>
                </a:solidFill>
                <a:latin typeface="+mj-lt"/>
              </a:defRPr>
            </a:lvl1pPr>
            <a:lvl2pPr marL="0" indent="0">
              <a:spcBef>
                <a:spcPts val="600"/>
              </a:spcBef>
              <a:spcAft>
                <a:spcPts val="0"/>
              </a:spcAft>
              <a:buNone/>
              <a:defRPr sz="2000" b="1"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err="1"/>
              <a:t>Textmasterformat</a:t>
            </a:r>
            <a:r>
              <a:rPr lang="en-US" noProof="0"/>
              <a:t/>
            </a:r>
            <a:br>
              <a:rPr lang="en-US" noProof="0"/>
            </a:br>
            <a:r>
              <a:rPr lang="en-US" noProof="0" err="1"/>
              <a:t>bearbeiten</a:t>
            </a:r>
            <a:endParaRPr lang="en-US" noProof="0"/>
          </a:p>
          <a:p>
            <a:pPr lvl="1"/>
            <a:r>
              <a:rPr lang="en-US" noProof="0" err="1"/>
              <a:t>Zweite</a:t>
            </a:r>
            <a:r>
              <a:rPr lang="en-US" noProof="0"/>
              <a:t> </a:t>
            </a:r>
            <a:r>
              <a:rPr lang="en-US" noProof="0" err="1"/>
              <a:t>Ebene</a:t>
            </a:r>
            <a:endParaRPr lang="en-US" noProof="0"/>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none"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p:txBody>
      </p:sp>
      <p:sp>
        <p:nvSpPr>
          <p:cNvPr id="8" name="Textplatzhalter 2"/>
          <p:cNvSpPr>
            <a:spLocks noGrp="1"/>
          </p:cNvSpPr>
          <p:nvPr>
            <p:ph type="body" sz="quarter" idx="15" hasCustomPrompt="1"/>
          </p:nvPr>
        </p:nvSpPr>
        <p:spPr>
          <a:xfrm>
            <a:off x="9984432" y="4869160"/>
            <a:ext cx="1418400" cy="1274400"/>
          </a:xfrm>
          <a:solidFill>
            <a:schemeClr val="bg2"/>
          </a:solidFill>
        </p:spPr>
        <p:txBody>
          <a:bodyPr>
            <a:noAutofit/>
          </a:bodyPr>
          <a:lstStyle>
            <a:lvl1pPr>
              <a:defRPr sz="800">
                <a:solidFill>
                  <a:srgbClr val="BFBEBE"/>
                </a:solidFill>
              </a:defRPr>
            </a:lvl1pPr>
          </a:lstStyle>
          <a:p>
            <a:pPr lvl="0"/>
            <a:r>
              <a:rPr lang="ja-JP" altLang="en-US"/>
              <a:t> </a:t>
            </a:r>
          </a:p>
        </p:txBody>
      </p:sp>
      <p:sp>
        <p:nvSpPr>
          <p:cNvPr id="11" name="Textplatzhalter 2"/>
          <p:cNvSpPr>
            <a:spLocks noGrp="1"/>
          </p:cNvSpPr>
          <p:nvPr>
            <p:ph type="body" sz="quarter" idx="16" hasCustomPrompt="1"/>
          </p:nvPr>
        </p:nvSpPr>
        <p:spPr>
          <a:xfrm>
            <a:off x="9984432" y="4869160"/>
            <a:ext cx="1418400" cy="1274400"/>
          </a:xfrm>
          <a:blipFill>
            <a:blip r:embed="rId2" cstate="print">
              <a:duotone>
                <a:prstClr val="black"/>
                <a:schemeClr val="tx2">
                  <a:tint val="45000"/>
                  <a:satMod val="400000"/>
                </a:schemeClr>
              </a:duotone>
              <a:extLst>
                <a:ext uri="{28A0092B-C50C-407E-A947-70E740481C1C}">
                  <a14:useLocalDpi xmlns:a14="http://schemas.microsoft.com/office/drawing/2010/main"/>
                </a:ext>
              </a:extLst>
            </a:blip>
            <a:stretch>
              <a:fillRect/>
            </a:stretch>
          </a:blipFill>
        </p:spPr>
        <p:txBody>
          <a:bodyPr>
            <a:noAutofit/>
          </a:bodyPr>
          <a:lstStyle>
            <a:lvl1pPr>
              <a:defRPr sz="800">
                <a:solidFill>
                  <a:srgbClr val="BFBEBE"/>
                </a:solidFill>
              </a:defRPr>
            </a:lvl1pPr>
          </a:lstStyle>
          <a:p>
            <a:pPr lvl="0"/>
            <a:r>
              <a:rPr lang="ja-JP" altLang="en-US"/>
              <a:t> </a:t>
            </a:r>
          </a:p>
        </p:txBody>
      </p:sp>
    </p:spTree>
    <p:extLst>
      <p:ext uri="{BB962C8B-B14F-4D97-AF65-F5344CB8AC3E}">
        <p14:creationId xmlns:p14="http://schemas.microsoft.com/office/powerpoint/2010/main" val="31402899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High)">
    <p:spTree>
      <p:nvGrpSpPr>
        <p:cNvPr id="1" name=""/>
        <p:cNvGrpSpPr/>
        <p:nvPr/>
      </p:nvGrpSpPr>
      <p:grpSpPr>
        <a:xfrm>
          <a:off x="0" y="0"/>
          <a:ext cx="0" cy="0"/>
          <a:chOff x="0" y="0"/>
          <a:chExt cx="0" cy="0"/>
        </a:xfrm>
      </p:grpSpPr>
      <p:sp>
        <p:nvSpPr>
          <p:cNvPr id="2" name="Titel 1"/>
          <p:cNvSpPr>
            <a:spLocks noGrp="1"/>
          </p:cNvSpPr>
          <p:nvPr>
            <p:ph type="title"/>
          </p:nvPr>
        </p:nvSpPr>
        <p:spPr>
          <a:xfrm>
            <a:off x="479376" y="250196"/>
            <a:ext cx="11233248" cy="430887"/>
          </a:xfrm>
        </p:spPr>
        <p:txBody>
          <a:bodyPr/>
          <a:lstStyle>
            <a:lvl1pPr>
              <a:lnSpc>
                <a:spcPct val="100000"/>
              </a:lnSpc>
              <a:spcAft>
                <a:spcPts val="600"/>
              </a:spcAft>
              <a:defRPr sz="2800"/>
            </a:lvl1pPr>
          </a:lstStyle>
          <a:p>
            <a:r>
              <a:rPr lang="ja-JP" altLang="en-US" noProof="0"/>
              <a:t>マスター タイトルの書式設定</a:t>
            </a:r>
          </a:p>
        </p:txBody>
      </p:sp>
      <p:sp>
        <p:nvSpPr>
          <p:cNvPr id="4" name="Inhaltsplatzhalter 2"/>
          <p:cNvSpPr>
            <a:spLocks noGrp="1"/>
          </p:cNvSpPr>
          <p:nvPr>
            <p:ph idx="1"/>
          </p:nvPr>
        </p:nvSpPr>
        <p:spPr>
          <a:xfrm>
            <a:off x="479376" y="836712"/>
            <a:ext cx="11233248" cy="5400600"/>
          </a:xfrm>
        </p:spPr>
        <p:txBody>
          <a:bodyPr lIns="72000" tIns="0" rIns="72000" bIns="0">
            <a:noAutofit/>
          </a:bodyPr>
          <a:lstStyle>
            <a:lvl1pPr marL="269875" indent="-269875">
              <a:lnSpc>
                <a:spcPct val="100000"/>
              </a:lnSpc>
              <a:spcBef>
                <a:spcPts val="0"/>
              </a:spcBef>
              <a:spcAft>
                <a:spcPts val="600"/>
              </a:spcAft>
              <a:buClr>
                <a:schemeClr val="tx2"/>
              </a:buClr>
              <a:buFont typeface="Wingdings" panose="05000000000000000000" pitchFamily="2" charset="2"/>
              <a:buChar char="n"/>
              <a:defRPr sz="2000" b="1"/>
            </a:lvl1pPr>
            <a:lvl2pPr marL="447675" indent="-269875">
              <a:lnSpc>
                <a:spcPct val="100000"/>
              </a:lnSpc>
              <a:spcBef>
                <a:spcPts val="0"/>
              </a:spcBef>
              <a:spcAft>
                <a:spcPts val="300"/>
              </a:spcAft>
              <a:buClr>
                <a:schemeClr val="tx1">
                  <a:lumMod val="60000"/>
                  <a:lumOff val="40000"/>
                </a:schemeClr>
              </a:buClr>
              <a:buFont typeface="Wingdings" panose="05000000000000000000" pitchFamily="2" charset="2"/>
              <a:buChar char="l"/>
              <a:defRPr sz="1800" b="1"/>
            </a:lvl2pPr>
            <a:lvl3pPr marL="534988" indent="-187325">
              <a:lnSpc>
                <a:spcPct val="100000"/>
              </a:lnSpc>
              <a:spcBef>
                <a:spcPts val="0"/>
              </a:spcBef>
              <a:spcAft>
                <a:spcPts val="300"/>
              </a:spcAft>
              <a:defRPr sz="1600"/>
            </a:lvl3pPr>
            <a:lvl4pPr marL="534988" indent="-184150">
              <a:lnSpc>
                <a:spcPct val="100000"/>
              </a:lnSpc>
              <a:spcBef>
                <a:spcPts val="0"/>
              </a:spcBef>
              <a:spcAft>
                <a:spcPts val="300"/>
              </a:spcAft>
              <a:buClr>
                <a:schemeClr val="tx1"/>
              </a:buClr>
              <a:buFont typeface="Arial" panose="020B0604020202020204" pitchFamily="34" charset="0"/>
              <a:buChar char="-"/>
              <a:defRPr sz="1600"/>
            </a:lvl4pPr>
            <a:lvl5pPr marL="801688" indent="-260350">
              <a:lnSpc>
                <a:spcPct val="100000"/>
              </a:lnSpc>
              <a:spcBef>
                <a:spcPts val="0"/>
              </a:spcBef>
              <a:spcAft>
                <a:spcPts val="300"/>
              </a:spcAft>
              <a:buFont typeface="Wingdings" panose="05000000000000000000" pitchFamily="2" charset="2"/>
              <a:buChar char="ü"/>
              <a:defRPr sz="16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5" name="Gerade Verbindung 4"/>
          <p:cNvCxnSpPr/>
          <p:nvPr userDrawn="1"/>
        </p:nvCxnSpPr>
        <p:spPr>
          <a:xfrm>
            <a:off x="479376" y="764704"/>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777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id)">
    <p:spTree>
      <p:nvGrpSpPr>
        <p:cNvPr id="1" name=""/>
        <p:cNvGrpSpPr/>
        <p:nvPr/>
      </p:nvGrpSpPr>
      <p:grpSpPr>
        <a:xfrm>
          <a:off x="0" y="0"/>
          <a:ext cx="0" cy="0"/>
          <a:chOff x="0" y="0"/>
          <a:chExt cx="0" cy="0"/>
        </a:xfrm>
      </p:grpSpPr>
      <p:sp>
        <p:nvSpPr>
          <p:cNvPr id="2" name="Titel 1"/>
          <p:cNvSpPr>
            <a:spLocks noGrp="1"/>
          </p:cNvSpPr>
          <p:nvPr>
            <p:ph type="title"/>
          </p:nvPr>
        </p:nvSpPr>
        <p:spPr>
          <a:xfrm>
            <a:off x="479376" y="538228"/>
            <a:ext cx="11233248" cy="430887"/>
          </a:xfrm>
        </p:spPr>
        <p:txBody>
          <a:bodyPr/>
          <a:lstStyle>
            <a:lvl1pPr>
              <a:lnSpc>
                <a:spcPct val="100000"/>
              </a:lnSpc>
              <a:spcAft>
                <a:spcPts val="600"/>
              </a:spcAft>
              <a:defRPr sz="2800"/>
            </a:lvl1pPr>
          </a:lstStyle>
          <a:p>
            <a:r>
              <a:rPr lang="ja-JP" altLang="en-US" noProof="0"/>
              <a:t>マスター タイトルの書式設定</a:t>
            </a:r>
          </a:p>
        </p:txBody>
      </p:sp>
      <p:sp>
        <p:nvSpPr>
          <p:cNvPr id="4" name="Inhaltsplatzhalter 2"/>
          <p:cNvSpPr>
            <a:spLocks noGrp="1"/>
          </p:cNvSpPr>
          <p:nvPr>
            <p:ph idx="1"/>
          </p:nvPr>
        </p:nvSpPr>
        <p:spPr>
          <a:xfrm>
            <a:off x="479376" y="1124744"/>
            <a:ext cx="11233248" cy="5112568"/>
          </a:xfrm>
        </p:spPr>
        <p:txBody>
          <a:bodyPr lIns="72000" tIns="0" rIns="72000" bIns="0">
            <a:noAutofit/>
          </a:bodyPr>
          <a:lstStyle>
            <a:lvl1pPr marL="269875" indent="-269875">
              <a:lnSpc>
                <a:spcPct val="100000"/>
              </a:lnSpc>
              <a:spcBef>
                <a:spcPts val="0"/>
              </a:spcBef>
              <a:spcAft>
                <a:spcPts val="600"/>
              </a:spcAft>
              <a:buClr>
                <a:schemeClr val="tx2"/>
              </a:buClr>
              <a:buFont typeface="Wingdings" panose="05000000000000000000" pitchFamily="2" charset="2"/>
              <a:buChar char="n"/>
              <a:defRPr sz="2000" b="1">
                <a:latin typeface="+mn-ea"/>
                <a:ea typeface="+mn-ea"/>
              </a:defRPr>
            </a:lvl1pPr>
            <a:lvl2pPr marL="447675" indent="-269875">
              <a:lnSpc>
                <a:spcPct val="100000"/>
              </a:lnSpc>
              <a:spcBef>
                <a:spcPts val="0"/>
              </a:spcBef>
              <a:spcAft>
                <a:spcPts val="300"/>
              </a:spcAft>
              <a:buClr>
                <a:schemeClr val="tx1">
                  <a:lumMod val="60000"/>
                  <a:lumOff val="40000"/>
                </a:schemeClr>
              </a:buClr>
              <a:buFont typeface="Wingdings" panose="05000000000000000000" pitchFamily="2" charset="2"/>
              <a:buChar char="l"/>
              <a:defRPr sz="1800" b="1">
                <a:latin typeface="+mn-ea"/>
                <a:ea typeface="+mn-ea"/>
              </a:defRPr>
            </a:lvl2pPr>
            <a:lvl3pPr marL="534988" indent="-180975">
              <a:lnSpc>
                <a:spcPct val="100000"/>
              </a:lnSpc>
              <a:spcBef>
                <a:spcPts val="0"/>
              </a:spcBef>
              <a:spcAft>
                <a:spcPts val="300"/>
              </a:spcAft>
              <a:defRPr sz="1600">
                <a:latin typeface="+mn-ea"/>
                <a:ea typeface="+mn-ea"/>
              </a:defRPr>
            </a:lvl3pPr>
            <a:lvl4pPr marL="534988" indent="-179388">
              <a:lnSpc>
                <a:spcPct val="100000"/>
              </a:lnSpc>
              <a:spcBef>
                <a:spcPts val="0"/>
              </a:spcBef>
              <a:spcAft>
                <a:spcPts val="300"/>
              </a:spcAft>
              <a:buClr>
                <a:schemeClr val="tx1"/>
              </a:buClr>
              <a:buFont typeface="Arial" panose="020B0604020202020204" pitchFamily="34" charset="0"/>
              <a:buChar char="-"/>
              <a:defRPr sz="1600">
                <a:latin typeface="+mn-ea"/>
                <a:ea typeface="+mn-ea"/>
              </a:defRPr>
            </a:lvl4pPr>
            <a:lvl5pPr marL="801688" indent="-260350">
              <a:lnSpc>
                <a:spcPct val="100000"/>
              </a:lnSpc>
              <a:spcBef>
                <a:spcPts val="0"/>
              </a:spcBef>
              <a:spcAft>
                <a:spcPts val="300"/>
              </a:spcAft>
              <a:buFont typeface="Wingdings" panose="05000000000000000000" pitchFamily="2" charset="2"/>
              <a:buChar char="ü"/>
              <a:defRPr sz="1600">
                <a:latin typeface="+mn-ea"/>
                <a:ea typeface="+mn-ea"/>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5" name="Gerade Verbindung 4"/>
          <p:cNvCxnSpPr/>
          <p:nvPr userDrawn="1"/>
        </p:nvCxnSpPr>
        <p:spPr>
          <a:xfrm>
            <a:off x="479376" y="1052736"/>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24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a:xfrm>
            <a:off x="1080000" y="923689"/>
            <a:ext cx="8520000" cy="455509"/>
          </a:xfrm>
        </p:spPr>
        <p:txBody>
          <a:bodyPr/>
          <a:lstStyle>
            <a:lvl1pPr>
              <a:defRPr baseline="0"/>
            </a:lvl1pPr>
          </a:lstStyle>
          <a:p>
            <a:r>
              <a:rPr lang="ja-JP" altLang="en-US" noProof="0"/>
              <a:t>マスター タイトルの書式設定</a:t>
            </a:r>
          </a:p>
        </p:txBody>
      </p:sp>
      <p:sp>
        <p:nvSpPr>
          <p:cNvPr id="4" name="Inhaltsplatzhalter 2"/>
          <p:cNvSpPr>
            <a:spLocks noGrp="1"/>
          </p:cNvSpPr>
          <p:nvPr>
            <p:ph idx="1"/>
          </p:nvPr>
        </p:nvSpPr>
        <p:spPr>
          <a:xfrm>
            <a:off x="1080000" y="1800000"/>
            <a:ext cx="9000000" cy="283154"/>
          </a:xfrm>
          <a:ln>
            <a:noFill/>
          </a:ln>
        </p:spPr>
        <p:txBody>
          <a:bodyPr>
            <a:spAutoFit/>
          </a:bodyPr>
          <a:lstStyle>
            <a:lvl1pPr marL="177800" indent="-177800">
              <a:spcAft>
                <a:spcPts val="1800"/>
              </a:spcAft>
              <a:buClr>
                <a:schemeClr val="tx2"/>
              </a:buClr>
              <a:buFont typeface="Wingdings" panose="05000000000000000000" pitchFamily="2" charset="2"/>
              <a:buChar char="§"/>
              <a:tabLst>
                <a:tab pos="7177088" algn="r"/>
              </a:tabLst>
              <a:defRPr sz="1600"/>
            </a:lvl1pPr>
          </a:lstStyle>
          <a:p>
            <a:pPr lvl="0"/>
            <a:r>
              <a:rPr lang="ja-JP" altLang="en-US" noProof="0"/>
              <a:t>マスター テキストの書式設定</a:t>
            </a:r>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0405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226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sp>
        <p:nvSpPr>
          <p:cNvPr id="6" name="Rechteck 5"/>
          <p:cNvSpPr/>
          <p:nvPr userDrawn="1"/>
        </p:nvSpPr>
        <p:spPr>
          <a:xfrm>
            <a:off x="479376" y="540000"/>
            <a:ext cx="11253600" cy="56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platzhalter 11"/>
          <p:cNvSpPr>
            <a:spLocks noGrp="1"/>
          </p:cNvSpPr>
          <p:nvPr>
            <p:ph type="body" sz="quarter" idx="11"/>
          </p:nvPr>
        </p:nvSpPr>
        <p:spPr>
          <a:xfrm>
            <a:off x="479376" y="1124744"/>
            <a:ext cx="7920000" cy="1500237"/>
          </a:xfrm>
          <a:solidFill>
            <a:schemeClr val="tx2"/>
          </a:solidFill>
        </p:spPr>
        <p:txBody>
          <a:bodyPr lIns="252000" tIns="180000" rIns="180000" bIns="180000" anchor="ctr" anchorCtr="0">
            <a:noAutofit/>
          </a:bodyPr>
          <a:lstStyle>
            <a:lvl1pPr>
              <a:defRPr sz="3600" b="1" cap="none" baseline="0">
                <a:solidFill>
                  <a:schemeClr val="bg1"/>
                </a:solidFill>
                <a:latin typeface="+mj-lt"/>
              </a:defRPr>
            </a:lvl1pPr>
            <a:lvl2pPr marL="0" indent="0">
              <a:buNone/>
              <a:defRPr sz="2000" b="1"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p:txBody>
      </p:sp>
    </p:spTree>
    <p:extLst>
      <p:ext uri="{BB962C8B-B14F-4D97-AF65-F5344CB8AC3E}">
        <p14:creationId xmlns:p14="http://schemas.microsoft.com/office/powerpoint/2010/main" val="31212108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6" name="Rechteck 5"/>
          <p:cNvSpPr/>
          <p:nvPr userDrawn="1"/>
        </p:nvSpPr>
        <p:spPr>
          <a:xfrm>
            <a:off x="468000" y="540000"/>
            <a:ext cx="11253600" cy="561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platzhalter 13"/>
          <p:cNvSpPr>
            <a:spLocks noGrp="1"/>
          </p:cNvSpPr>
          <p:nvPr>
            <p:ph type="body" sz="quarter" idx="13" hasCustomPrompt="1"/>
          </p:nvPr>
        </p:nvSpPr>
        <p:spPr>
          <a:xfrm>
            <a:off x="1127448" y="1916832"/>
            <a:ext cx="5280000" cy="369332"/>
          </a:xfrm>
        </p:spPr>
        <p:txBody>
          <a:bodyPr wrap="square">
            <a:spAutoFit/>
          </a:bodyPr>
          <a:lstStyle>
            <a:lvl1pPr>
              <a:spcAft>
                <a:spcPts val="0"/>
              </a:spcAft>
              <a:defRPr sz="2000" b="1" cap="none" baseline="0">
                <a:solidFill>
                  <a:schemeClr val="bg1"/>
                </a:solidFill>
                <a:latin typeface="Verdana" panose="020B0604030504040204" pitchFamily="34" charset="0"/>
                <a:cs typeface="Verdana" panose="020B0604030504040204" pitchFamily="34" charset="0"/>
              </a:defRPr>
            </a:lvl1pPr>
            <a:lvl2pPr>
              <a:defRPr sz="1100" b="1" cap="all" baseline="0">
                <a:latin typeface="+mj-lt"/>
              </a:defRPr>
            </a:lvl2pPr>
            <a:lvl3pPr>
              <a:defRPr sz="1100" b="1" cap="all" baseline="0">
                <a:latin typeface="+mj-lt"/>
              </a:defRPr>
            </a:lvl3pPr>
            <a:lvl4pPr>
              <a:defRPr sz="1100" b="1" cap="all" baseline="0">
                <a:latin typeface="+mj-lt"/>
              </a:defRPr>
            </a:lvl4pPr>
            <a:lvl5pPr>
              <a:defRPr sz="1100" b="1" cap="all" baseline="0">
                <a:latin typeface="+mj-lt"/>
              </a:defRPr>
            </a:lvl5pPr>
          </a:lstStyle>
          <a:p>
            <a:pPr lvl="0"/>
            <a:r>
              <a:rPr lang="en-US" altLang="ja-JP" noProof="0"/>
              <a:t>www.renesas.com</a:t>
            </a:r>
            <a:endParaRPr lang="ja-JP" altLang="en-US" noProof="0"/>
          </a:p>
        </p:txBody>
      </p:sp>
      <p:cxnSp>
        <p:nvCxnSpPr>
          <p:cNvPr id="8" name="Gerade Verbindung 7"/>
          <p:cNvCxnSpPr/>
          <p:nvPr userDrawn="1"/>
        </p:nvCxnSpPr>
        <p:spPr>
          <a:xfrm>
            <a:off x="1080000" y="1268760"/>
            <a:ext cx="2400000" cy="0"/>
          </a:xfrm>
          <a:prstGeom prst="line">
            <a:avLst/>
          </a:prstGeom>
          <a:ln w="38100">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11" name="テキスト ボックス 1"/>
          <p:cNvSpPr txBox="1"/>
          <p:nvPr userDrawn="1"/>
        </p:nvSpPr>
        <p:spPr>
          <a:xfrm>
            <a:off x="1127448" y="1484784"/>
            <a:ext cx="5088008" cy="369332"/>
          </a:xfrm>
          <a:prstGeom prst="rect">
            <a:avLst/>
          </a:prstGeom>
          <a:noFill/>
        </p:spPr>
        <p:txBody>
          <a:bodyPr wrap="square" l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ja-JP" b="0">
                <a:solidFill>
                  <a:schemeClr val="bg1"/>
                </a:solidFill>
                <a:latin typeface="Arial Narrow" panose="020B0606020202030204" pitchFamily="34" charset="0"/>
                <a:ea typeface="+mj-ea"/>
              </a:rPr>
              <a:t>BIG</a:t>
            </a:r>
            <a:r>
              <a:rPr kumimoji="1" lang="en-US" altLang="ja-JP" b="0" baseline="0">
                <a:solidFill>
                  <a:schemeClr val="bg1"/>
                </a:solidFill>
                <a:latin typeface="Arial Narrow" panose="020B0606020202030204" pitchFamily="34" charset="0"/>
                <a:ea typeface="+mj-ea"/>
              </a:rPr>
              <a:t> IDEAS FOR EVERY SPACE</a:t>
            </a:r>
            <a:endParaRPr kumimoji="1" lang="ja-JP" altLang="en-US" b="0">
              <a:solidFill>
                <a:schemeClr val="bg1"/>
              </a:solidFill>
              <a:latin typeface="Arial Narrow" panose="020B0606020202030204" pitchFamily="34" charset="0"/>
              <a:ea typeface="+mj-ea"/>
            </a:endParaRPr>
          </a:p>
        </p:txBody>
      </p:sp>
    </p:spTree>
    <p:extLst>
      <p:ext uri="{BB962C8B-B14F-4D97-AF65-F5344CB8AC3E}">
        <p14:creationId xmlns:p14="http://schemas.microsoft.com/office/powerpoint/2010/main" val="242054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hart  large + caption ">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25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a:xfrm>
            <a:off x="1080000" y="923689"/>
            <a:ext cx="8520000" cy="455509"/>
          </a:xfrm>
        </p:spPr>
        <p:txBody>
          <a:bodyPr/>
          <a:lstStyle>
            <a:lvl1pPr>
              <a:defRPr baseline="0"/>
            </a:lvl1pPr>
          </a:lstStyle>
          <a:p>
            <a:r>
              <a:rPr lang="ja-JP" altLang="en-US" noProof="0"/>
              <a:t>マスター タイトルの書式設定</a:t>
            </a:r>
          </a:p>
        </p:txBody>
      </p:sp>
      <p:sp>
        <p:nvSpPr>
          <p:cNvPr id="4" name="Inhaltsplatzhalter 2"/>
          <p:cNvSpPr>
            <a:spLocks noGrp="1"/>
          </p:cNvSpPr>
          <p:nvPr>
            <p:ph idx="1"/>
          </p:nvPr>
        </p:nvSpPr>
        <p:spPr>
          <a:xfrm>
            <a:off x="1080000" y="1800000"/>
            <a:ext cx="9000000" cy="283154"/>
          </a:xfrm>
          <a:ln>
            <a:noFill/>
          </a:ln>
        </p:spPr>
        <p:txBody>
          <a:bodyPr>
            <a:spAutoFit/>
          </a:bodyPr>
          <a:lstStyle>
            <a:lvl1pPr marL="177800" indent="-177800">
              <a:spcAft>
                <a:spcPts val="1800"/>
              </a:spcAft>
              <a:buClr>
                <a:schemeClr val="tx2"/>
              </a:buClr>
              <a:buFont typeface="Wingdings" panose="05000000000000000000" pitchFamily="2" charset="2"/>
              <a:buChar char="§"/>
              <a:tabLst>
                <a:tab pos="7177088" algn="r"/>
              </a:tabLst>
              <a:defRPr sz="1600"/>
            </a:lvl1pPr>
          </a:lstStyle>
          <a:p>
            <a:pPr lvl="0"/>
            <a:r>
              <a:rPr lang="ja-JP" altLang="en-US" noProof="0"/>
              <a:t>マスター テキストの書式設定</a:t>
            </a:r>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0004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hart  large + caption ">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3C3C3B"/>
                </a:solidFill>
                <a:effectLst/>
                <a:uLnTx/>
                <a:uFillTx/>
                <a:latin typeface="Meiryo UI"/>
                <a:ea typeface="Meiryo UI"/>
                <a:cs typeface="+mn-cs"/>
              </a:rPr>
              <a:t>Page </a:t>
            </a:r>
            <a:fld id="{3FD030EF-7044-4946-962A-5D7D09BD1B34}" type="slidenum">
              <a:rPr kumimoji="0" lang="de-DE" sz="1800" b="0" i="0" u="none" strike="noStrike" kern="1200" cap="none" spc="0" normalizeH="0" baseline="0" noProof="0" smtClean="0">
                <a:ln>
                  <a:noFill/>
                </a:ln>
                <a:solidFill>
                  <a:srgbClr val="3C3C3B"/>
                </a:solidFill>
                <a:effectLst/>
                <a:uLnTx/>
                <a:uFillTx/>
                <a:latin typeface="Meiryo UI"/>
                <a:ea typeface="Meiryo UI"/>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de-DE" sz="1800" b="0" i="0" u="none" strike="noStrike" kern="1200" cap="none" spc="0" normalizeH="0" baseline="0" noProof="0">
              <a:ln>
                <a:noFill/>
              </a:ln>
              <a:solidFill>
                <a:srgbClr val="3C3C3B"/>
              </a:solidFill>
              <a:effectLst/>
              <a:uLnTx/>
              <a:uFillTx/>
              <a:latin typeface="Meiryo UI"/>
              <a:ea typeface="Meiryo UI"/>
              <a:cs typeface="+mn-cs"/>
            </a:endParaRPr>
          </a:p>
        </p:txBody>
      </p:sp>
      <p:sp>
        <p:nvSpPr>
          <p:cNvPr id="20" name="Textplatzhalter 6"/>
          <p:cNvSpPr>
            <a:spLocks noGrp="1"/>
          </p:cNvSpPr>
          <p:nvPr>
            <p:ph type="body" sz="quarter" idx="17"/>
          </p:nvPr>
        </p:nvSpPr>
        <p:spPr>
          <a:xfrm>
            <a:off x="468000" y="5940000"/>
            <a:ext cx="11244575" cy="234744"/>
          </a:xfrm>
        </p:spPr>
        <p:txBody>
          <a:bodyPr>
            <a:noAutofit/>
          </a:bodyPr>
          <a:lstStyle>
            <a:lvl1pPr>
              <a:defRPr sz="1400"/>
            </a:lvl1pPr>
            <a:lvl2pPr marL="0" indent="0">
              <a:buNone/>
              <a:defRPr sz="1400"/>
            </a:lvl2pPr>
            <a:lvl3pPr>
              <a:defRPr sz="1400"/>
            </a:lvl3pPr>
            <a:lvl4pPr>
              <a:defRPr sz="1400"/>
            </a:lvl4pPr>
            <a:lvl5pPr>
              <a:defRPr sz="1400"/>
            </a:lvl5pPr>
          </a:lstStyle>
          <a:p>
            <a:pPr lvl="0"/>
            <a:r>
              <a:rPr lang="ja-JP" altLang="en-US"/>
              <a:t>マスター テキストの書式設定</a:t>
            </a:r>
          </a:p>
        </p:txBody>
      </p:sp>
      <p:sp>
        <p:nvSpPr>
          <p:cNvPr id="4" name="コンテンツ プレースホルダー 3"/>
          <p:cNvSpPr>
            <a:spLocks noGrp="1"/>
          </p:cNvSpPr>
          <p:nvPr>
            <p:ph sz="quarter" idx="18"/>
          </p:nvPr>
        </p:nvSpPr>
        <p:spPr>
          <a:xfrm>
            <a:off x="460375" y="540000"/>
            <a:ext cx="11261725" cy="530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GB"/>
          </a:p>
        </p:txBody>
      </p:sp>
    </p:spTree>
    <p:extLst>
      <p:ext uri="{BB962C8B-B14F-4D97-AF65-F5344CB8AC3E}">
        <p14:creationId xmlns:p14="http://schemas.microsoft.com/office/powerpoint/2010/main" val="37061929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 (Low)">
    <p:spTree>
      <p:nvGrpSpPr>
        <p:cNvPr id="1" name=""/>
        <p:cNvGrpSpPr/>
        <p:nvPr/>
      </p:nvGrpSpPr>
      <p:grpSpPr>
        <a:xfrm>
          <a:off x="0" y="0"/>
          <a:ext cx="0" cy="0"/>
          <a:chOff x="0" y="0"/>
          <a:chExt cx="0" cy="0"/>
        </a:xfrm>
      </p:grpSpPr>
      <p:sp>
        <p:nvSpPr>
          <p:cNvPr id="2" name="Titel 1"/>
          <p:cNvSpPr>
            <a:spLocks noGrp="1"/>
          </p:cNvSpPr>
          <p:nvPr>
            <p:ph type="title"/>
          </p:nvPr>
        </p:nvSpPr>
        <p:spPr>
          <a:xfrm>
            <a:off x="479376" y="765865"/>
            <a:ext cx="11233248" cy="430887"/>
          </a:xfrm>
        </p:spPr>
        <p:txBody>
          <a:bodyPr/>
          <a:lstStyle>
            <a:lvl1pPr>
              <a:lnSpc>
                <a:spcPct val="100000"/>
              </a:lnSpc>
              <a:spcAft>
                <a:spcPts val="600"/>
              </a:spcAft>
              <a:defRPr sz="2800"/>
            </a:lvl1pPr>
          </a:lstStyle>
          <a:p>
            <a:r>
              <a:rPr lang="ja-JP" altLang="en-US" noProof="0"/>
              <a:t>マスター タイトルの書式設定</a:t>
            </a:r>
          </a:p>
        </p:txBody>
      </p:sp>
      <p:sp>
        <p:nvSpPr>
          <p:cNvPr id="4" name="Inhaltsplatzhalter 2"/>
          <p:cNvSpPr>
            <a:spLocks noGrp="1"/>
          </p:cNvSpPr>
          <p:nvPr>
            <p:ph idx="1"/>
          </p:nvPr>
        </p:nvSpPr>
        <p:spPr>
          <a:xfrm>
            <a:off x="479376" y="1340768"/>
            <a:ext cx="11233248" cy="4896544"/>
          </a:xfrm>
        </p:spPr>
        <p:txBody>
          <a:bodyPr lIns="72000" tIns="0" rIns="72000" bIns="0">
            <a:noAutofit/>
          </a:bodyPr>
          <a:lstStyle>
            <a:lvl1pPr marL="269875" indent="-269875">
              <a:lnSpc>
                <a:spcPct val="100000"/>
              </a:lnSpc>
              <a:spcBef>
                <a:spcPts val="0"/>
              </a:spcBef>
              <a:spcAft>
                <a:spcPts val="600"/>
              </a:spcAft>
              <a:buClr>
                <a:schemeClr val="tx2"/>
              </a:buClr>
              <a:buFont typeface="Wingdings" panose="05000000000000000000" pitchFamily="2" charset="2"/>
              <a:buChar char="n"/>
              <a:defRPr sz="2000" b="1">
                <a:latin typeface="+mn-ea"/>
                <a:ea typeface="+mn-ea"/>
              </a:defRPr>
            </a:lvl1pPr>
            <a:lvl2pPr marL="447675" indent="-269875">
              <a:lnSpc>
                <a:spcPct val="100000"/>
              </a:lnSpc>
              <a:spcBef>
                <a:spcPts val="0"/>
              </a:spcBef>
              <a:spcAft>
                <a:spcPts val="300"/>
              </a:spcAft>
              <a:buClr>
                <a:schemeClr val="tx1">
                  <a:lumMod val="60000"/>
                  <a:lumOff val="40000"/>
                </a:schemeClr>
              </a:buClr>
              <a:buFont typeface="Wingdings" panose="05000000000000000000" pitchFamily="2" charset="2"/>
              <a:buChar char="l"/>
              <a:defRPr sz="1800" b="1">
                <a:latin typeface="+mn-ea"/>
                <a:ea typeface="+mn-ea"/>
              </a:defRPr>
            </a:lvl2pPr>
            <a:lvl3pPr marL="534988" indent="-180975">
              <a:lnSpc>
                <a:spcPct val="100000"/>
              </a:lnSpc>
              <a:spcBef>
                <a:spcPts val="0"/>
              </a:spcBef>
              <a:spcAft>
                <a:spcPts val="300"/>
              </a:spcAft>
              <a:defRPr sz="1600">
                <a:latin typeface="+mn-ea"/>
                <a:ea typeface="+mn-ea"/>
              </a:defRPr>
            </a:lvl3pPr>
            <a:lvl4pPr marL="534988" indent="-179388">
              <a:lnSpc>
                <a:spcPct val="100000"/>
              </a:lnSpc>
              <a:spcBef>
                <a:spcPts val="0"/>
              </a:spcBef>
              <a:spcAft>
                <a:spcPts val="300"/>
              </a:spcAft>
              <a:buClr>
                <a:schemeClr val="tx1"/>
              </a:buClr>
              <a:buFont typeface="Arial" panose="020B0604020202020204" pitchFamily="34" charset="0"/>
              <a:buChar char="-"/>
              <a:defRPr sz="1600">
                <a:latin typeface="+mn-ea"/>
                <a:ea typeface="+mn-ea"/>
              </a:defRPr>
            </a:lvl4pPr>
            <a:lvl5pPr marL="801688" indent="-260350">
              <a:lnSpc>
                <a:spcPct val="100000"/>
              </a:lnSpc>
              <a:spcBef>
                <a:spcPts val="0"/>
              </a:spcBef>
              <a:spcAft>
                <a:spcPts val="300"/>
              </a:spcAft>
              <a:buFont typeface="Wingdings" panose="05000000000000000000" pitchFamily="2" charset="2"/>
              <a:buChar char="ü"/>
              <a:defRPr sz="1600">
                <a:latin typeface="+mn-ea"/>
                <a:ea typeface="+mn-ea"/>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5" name="Gerade Verbindung 4"/>
          <p:cNvCxnSpPr/>
          <p:nvPr userDrawn="1"/>
        </p:nvCxnSpPr>
        <p:spPr>
          <a:xfrm>
            <a:off x="479376" y="126876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6" name="Foliennummernplatzhalter 5"/>
          <p:cNvSpPr txBox="1">
            <a:spLocks/>
          </p:cNvSpPr>
          <p:nvPr userDrawn="1"/>
        </p:nvSpPr>
        <p:spPr>
          <a:xfrm>
            <a:off x="7464152" y="6453336"/>
            <a:ext cx="2294551" cy="288032"/>
          </a:xfrm>
          <a:prstGeom prst="rect">
            <a:avLst/>
          </a:prstGeom>
        </p:spPr>
        <p:txBody>
          <a:bodyPr vert="horz" wrap="square" lIns="0" tIns="0" rIns="0" bIns="0" rtlCol="0" anchor="ctr">
            <a:noAutofit/>
          </a:bodyPr>
          <a:lstStyle>
            <a:defPPr>
              <a:defRPr lang="de-DE"/>
            </a:defPPr>
            <a:lvl1pPr marL="0" algn="r" defTabSz="914400" rtl="0" eaLnBrk="1" latinLnBrk="0" hangingPunct="1">
              <a:defRPr lang="en-US" sz="1050" b="1" i="0" u="none" strike="noStrike" kern="1200" baseline="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tabLst/>
            </a:pPr>
            <a:r>
              <a:rPr lang="en-US" sz="1200" b="0" i="0" u="none" strike="noStrike" kern="1200" baseline="0">
                <a:solidFill>
                  <a:schemeClr val="tx1">
                    <a:lumMod val="60000"/>
                    <a:lumOff val="40000"/>
                  </a:schemeClr>
                </a:solidFill>
                <a:latin typeface="Arial Narrow" panose="020B0606020202030204" pitchFamily="34" charset="0"/>
                <a:ea typeface="+mn-ea"/>
                <a:cs typeface="+mn-cs"/>
              </a:rPr>
              <a:t>BIG IDEAS FOR EVERY SPACE</a:t>
            </a:r>
          </a:p>
        </p:txBody>
      </p:sp>
      <p:sp>
        <p:nvSpPr>
          <p:cNvPr id="7" name="テキスト ボックス 6"/>
          <p:cNvSpPr txBox="1"/>
          <p:nvPr userDrawn="1"/>
        </p:nvSpPr>
        <p:spPr>
          <a:xfrm>
            <a:off x="5664696" y="6453336"/>
            <a:ext cx="862609" cy="288032"/>
          </a:xfrm>
          <a:prstGeom prst="rect">
            <a:avLst/>
          </a:prstGeom>
          <a:noFill/>
        </p:spPr>
        <p:txBody>
          <a:bodyPr wrap="none" lIns="0" rIns="0" rtlCol="0" anchor="ctr" anchorCtr="0">
            <a:noAutofit/>
          </a:bodyPr>
          <a:lstStyle/>
          <a:p>
            <a:pPr algn="ctr"/>
            <a:r>
              <a:rPr kumimoji="1" lang="en-US" altLang="ja-JP" sz="1000"/>
              <a:t>Page.</a:t>
            </a:r>
            <a:r>
              <a:rPr kumimoji="1" lang="ja-JP" altLang="en-US" sz="1000"/>
              <a:t> </a:t>
            </a:r>
            <a:fld id="{574FF99F-6B13-4D62-9033-1494BD055BB8}" type="slidenum">
              <a:rPr kumimoji="1" lang="ja-JP" altLang="en-US" sz="1000" smtClean="0"/>
              <a:pPr algn="ctr"/>
              <a:t>‹#›</a:t>
            </a:fld>
            <a:endParaRPr kumimoji="1" lang="ja-JP" altLang="en-US" sz="1000"/>
          </a:p>
        </p:txBody>
      </p:sp>
    </p:spTree>
    <p:extLst>
      <p:ext uri="{BB962C8B-B14F-4D97-AF65-F5344CB8AC3E}">
        <p14:creationId xmlns:p14="http://schemas.microsoft.com/office/powerpoint/2010/main" val="35473711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7999" y="597227"/>
            <a:ext cx="11244575" cy="455509"/>
          </a:xfrm>
        </p:spPr>
        <p:txBody>
          <a:bodyPr/>
          <a:lstStyle>
            <a:lvl1pPr>
              <a:defRPr/>
            </a:lvl1pPr>
          </a:lstStyle>
          <a:p>
            <a:r>
              <a:rPr lang="en-US" altLang="ja-JP" noProof="0"/>
              <a:t>Title format</a:t>
            </a:r>
            <a:endParaRPr lang="ja-JP" altLang="en-US" noProof="0"/>
          </a:p>
        </p:txBody>
      </p:sp>
      <p:sp>
        <p:nvSpPr>
          <p:cNvPr id="9" name="Inhaltsplatzhalter 2"/>
          <p:cNvSpPr>
            <a:spLocks noGrp="1"/>
          </p:cNvSpPr>
          <p:nvPr>
            <p:ph idx="10" hasCustomPrompt="1"/>
          </p:nvPr>
        </p:nvSpPr>
        <p:spPr>
          <a:xfrm>
            <a:off x="468000" y="1424990"/>
            <a:ext cx="11244574" cy="1751057"/>
          </a:xfrm>
        </p:spPr>
        <p:txBody>
          <a:bodyPr/>
          <a:lstStyle>
            <a:lvl1pPr marL="0" marR="0" indent="0" algn="l" defTabSz="914400" rtl="0" eaLnBrk="1" fontAlgn="auto" latinLnBrk="0" hangingPunct="1">
              <a:lnSpc>
                <a:spcPct val="120000"/>
              </a:lnSpc>
              <a:spcBef>
                <a:spcPts val="0"/>
              </a:spcBef>
              <a:spcAft>
                <a:spcPts val="800"/>
              </a:spcAft>
              <a:buClrTx/>
              <a:buSzTx/>
              <a:buFont typeface="Arial" panose="020B0604020202020204" pitchFamily="34" charset="0"/>
              <a:buNone/>
              <a:tabLst/>
              <a:defRPr sz="1800"/>
            </a:lvl1pPr>
            <a:lvl2pPr>
              <a:lnSpc>
                <a:spcPts val="2400"/>
              </a:lnSpc>
              <a:spcBef>
                <a:spcPts val="0"/>
              </a:spcBef>
              <a:spcAft>
                <a:spcPts val="300"/>
              </a:spcAft>
              <a:defRPr sz="1800" baseline="0"/>
            </a:lvl2pPr>
            <a:lvl3pPr>
              <a:lnSpc>
                <a:spcPts val="2400"/>
              </a:lnSpc>
              <a:spcBef>
                <a:spcPts val="0"/>
              </a:spcBef>
              <a:spcAft>
                <a:spcPts val="300"/>
              </a:spcAft>
              <a:defRPr sz="1800"/>
            </a:lvl3pPr>
            <a:lvl4pPr>
              <a:lnSpc>
                <a:spcPts val="2400"/>
              </a:lnSpc>
              <a:spcBef>
                <a:spcPts val="0"/>
              </a:spcBef>
              <a:spcAft>
                <a:spcPts val="300"/>
              </a:spcAft>
              <a:defRPr sz="1800"/>
            </a:lvl4pPr>
            <a:lvl5pPr>
              <a:lnSpc>
                <a:spcPts val="2400"/>
              </a:lnSpc>
              <a:spcBef>
                <a:spcPts val="0"/>
              </a:spcBef>
              <a:spcAft>
                <a:spcPts val="300"/>
              </a:spcAft>
              <a:defRPr sz="1800"/>
            </a:lvl5pPr>
          </a:lstStyle>
          <a:p>
            <a:pPr marL="0" marR="0" lvl="0" indent="0" algn="l" defTabSz="914400" rtl="0" eaLnBrk="1" fontAlgn="auto" latinLnBrk="0" hangingPunct="1">
              <a:lnSpc>
                <a:spcPct val="120000"/>
              </a:lnSpc>
              <a:spcBef>
                <a:spcPts val="0"/>
              </a:spcBef>
              <a:spcAft>
                <a:spcPts val="800"/>
              </a:spcAft>
              <a:buClrTx/>
              <a:buSzTx/>
              <a:buFont typeface="Arial" panose="020B0604020202020204" pitchFamily="34" charset="0"/>
              <a:buNone/>
              <a:tabLst/>
              <a:defRPr/>
            </a:pPr>
            <a:r>
              <a:rPr lang="en-US" altLang="ja-JP" noProof="0"/>
              <a:t>Text master format</a:t>
            </a:r>
          </a:p>
          <a:p>
            <a:pPr lvl="1"/>
            <a:r>
              <a:rPr lang="en-US" altLang="ja-JP" noProof="0"/>
              <a:t>2nd level</a:t>
            </a:r>
            <a:endParaRPr lang="ja-JP" altLang="en-US" noProof="0"/>
          </a:p>
          <a:p>
            <a:pPr lvl="2"/>
            <a:r>
              <a:rPr lang="en-US" altLang="ja-JP" noProof="0"/>
              <a:t>3rd level</a:t>
            </a:r>
            <a:endParaRPr lang="ja-JP" altLang="en-US" noProof="0"/>
          </a:p>
          <a:p>
            <a:pPr lvl="3"/>
            <a:r>
              <a:rPr lang="en-US" altLang="ja-JP" noProof="0"/>
              <a:t>4th level</a:t>
            </a:r>
            <a:endParaRPr lang="ja-JP" altLang="en-US" noProof="0"/>
          </a:p>
          <a:p>
            <a:pPr lvl="4"/>
            <a:r>
              <a:rPr lang="en-US" altLang="ja-JP" noProof="0"/>
              <a:t>5th level</a:t>
            </a:r>
            <a:endParaRPr lang="en-US" noProof="0"/>
          </a:p>
        </p:txBody>
      </p:sp>
      <p:sp>
        <p:nvSpPr>
          <p:cNvPr id="5" name="テキスト ボックス 4">
            <a:extLst>
              <a:ext uri="{FF2B5EF4-FFF2-40B4-BE49-F238E27FC236}">
                <a16:creationId xmlns:a16="http://schemas.microsoft.com/office/drawing/2014/main" id="{32A12CED-D194-4232-9846-11BBEF072B5F}"/>
              </a:ext>
            </a:extLst>
          </p:cNvPr>
          <p:cNvSpPr txBox="1"/>
          <p:nvPr userDrawn="1"/>
        </p:nvSpPr>
        <p:spPr>
          <a:xfrm>
            <a:off x="5638800" y="6511903"/>
            <a:ext cx="914400" cy="161583"/>
          </a:xfrm>
          <a:prstGeom prst="rect">
            <a:avLst/>
          </a:prstGeom>
          <a:noFill/>
        </p:spPr>
        <p:txBody>
          <a:bodyPr wrap="none" lIns="0" tIns="0" rIns="0" bIns="0" rtlCol="0">
            <a:noAutofit/>
          </a:bodyPr>
          <a:lstStyle/>
          <a:p>
            <a:pPr algn="ctr"/>
            <a:fld id="{9DCDC11F-C831-4CCB-9928-B7F9EF1EAAC6}" type="slidenum">
              <a:rPr kumimoji="1" lang="ja-JP" altLang="en-US" sz="1050" smtClean="0">
                <a:solidFill>
                  <a:schemeClr val="tx2"/>
                </a:solidFill>
                <a:latin typeface="+mj-lt"/>
              </a:rPr>
              <a:pPr algn="ctr"/>
              <a:t>‹#›</a:t>
            </a:fld>
            <a:endParaRPr kumimoji="1" lang="ja-JP" altLang="en-US" sz="1050">
              <a:solidFill>
                <a:schemeClr val="tx2"/>
              </a:solidFill>
              <a:latin typeface="+mj-lt"/>
            </a:endParaRPr>
          </a:p>
        </p:txBody>
      </p:sp>
    </p:spTree>
    <p:extLst>
      <p:ext uri="{BB962C8B-B14F-4D97-AF65-F5344CB8AC3E}">
        <p14:creationId xmlns:p14="http://schemas.microsoft.com/office/powerpoint/2010/main" val="9344289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grey + badge">
    <p:spTree>
      <p:nvGrpSpPr>
        <p:cNvPr id="1" name=""/>
        <p:cNvGrpSpPr/>
        <p:nvPr/>
      </p:nvGrpSpPr>
      <p:grpSpPr>
        <a:xfrm>
          <a:off x="0" y="0"/>
          <a:ext cx="0" cy="0"/>
          <a:chOff x="0" y="0"/>
          <a:chExt cx="0" cy="0"/>
        </a:xfrm>
      </p:grpSpPr>
      <p:sp>
        <p:nvSpPr>
          <p:cNvPr id="7" name="Rechteck 5"/>
          <p:cNvSpPr/>
          <p:nvPr userDrawn="1"/>
        </p:nvSpPr>
        <p:spPr>
          <a:xfrm>
            <a:off x="468000" y="0"/>
            <a:ext cx="11253600" cy="615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none" baseline="0">
                <a:solidFill>
                  <a:schemeClr val="bg1"/>
                </a:solidFill>
                <a:latin typeface="+mj-lt"/>
              </a:defRPr>
            </a:lvl1pPr>
            <a:lvl2pPr marL="0" indent="0">
              <a:spcBef>
                <a:spcPts val="600"/>
              </a:spcBef>
              <a:spcAft>
                <a:spcPts val="0"/>
              </a:spcAft>
              <a:buNone/>
              <a:defRPr sz="2000" b="1"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err="1"/>
              <a:t>Textmasterformat</a:t>
            </a:r>
            <a:r>
              <a:rPr lang="en-US" noProof="0"/>
              <a:t/>
            </a:r>
            <a:br>
              <a:rPr lang="en-US" noProof="0"/>
            </a:br>
            <a:r>
              <a:rPr lang="en-US" noProof="0" err="1"/>
              <a:t>bearbeiten</a:t>
            </a:r>
            <a:endParaRPr lang="en-US" noProof="0"/>
          </a:p>
          <a:p>
            <a:pPr lvl="1"/>
            <a:r>
              <a:rPr lang="en-US" noProof="0" err="1"/>
              <a:t>Zweite</a:t>
            </a:r>
            <a:r>
              <a:rPr lang="en-US" noProof="0"/>
              <a:t> </a:t>
            </a:r>
            <a:r>
              <a:rPr lang="en-US" noProof="0" err="1"/>
              <a:t>Ebene</a:t>
            </a:r>
            <a:endParaRPr lang="en-US" noProof="0"/>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none"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p:txBody>
      </p:sp>
      <p:sp>
        <p:nvSpPr>
          <p:cNvPr id="8" name="Textplatzhalter 2"/>
          <p:cNvSpPr>
            <a:spLocks noGrp="1"/>
          </p:cNvSpPr>
          <p:nvPr>
            <p:ph type="body" sz="quarter" idx="15" hasCustomPrompt="1"/>
          </p:nvPr>
        </p:nvSpPr>
        <p:spPr>
          <a:xfrm>
            <a:off x="9984432" y="4869160"/>
            <a:ext cx="1418400" cy="1274400"/>
          </a:xfrm>
          <a:solidFill>
            <a:schemeClr val="bg2"/>
          </a:solidFill>
        </p:spPr>
        <p:txBody>
          <a:bodyPr>
            <a:noAutofit/>
          </a:bodyPr>
          <a:lstStyle>
            <a:lvl1pPr>
              <a:defRPr sz="800">
                <a:solidFill>
                  <a:srgbClr val="BFBEBE"/>
                </a:solidFill>
              </a:defRPr>
            </a:lvl1pPr>
          </a:lstStyle>
          <a:p>
            <a:pPr lvl="0"/>
            <a:r>
              <a:rPr lang="ja-JP" altLang="en-US"/>
              <a:t> </a:t>
            </a:r>
          </a:p>
        </p:txBody>
      </p:sp>
      <p:sp>
        <p:nvSpPr>
          <p:cNvPr id="11" name="Textplatzhalter 2"/>
          <p:cNvSpPr>
            <a:spLocks noGrp="1"/>
          </p:cNvSpPr>
          <p:nvPr>
            <p:ph type="body" sz="quarter" idx="16" hasCustomPrompt="1"/>
          </p:nvPr>
        </p:nvSpPr>
        <p:spPr>
          <a:xfrm>
            <a:off x="9984432" y="4869160"/>
            <a:ext cx="1418400" cy="1274400"/>
          </a:xfrm>
          <a:blipFill>
            <a:blip r:embed="rId2" cstate="print">
              <a:duotone>
                <a:prstClr val="black"/>
                <a:schemeClr val="tx2">
                  <a:tint val="45000"/>
                  <a:satMod val="400000"/>
                </a:schemeClr>
              </a:duotone>
              <a:extLst>
                <a:ext uri="{28A0092B-C50C-407E-A947-70E740481C1C}">
                  <a14:useLocalDpi xmlns:a14="http://schemas.microsoft.com/office/drawing/2010/main"/>
                </a:ext>
              </a:extLst>
            </a:blip>
            <a:stretch>
              <a:fillRect/>
            </a:stretch>
          </a:blipFill>
        </p:spPr>
        <p:txBody>
          <a:bodyPr>
            <a:noAutofit/>
          </a:bodyPr>
          <a:lstStyle>
            <a:lvl1pPr>
              <a:defRPr sz="800">
                <a:solidFill>
                  <a:srgbClr val="BFBEBE"/>
                </a:solidFill>
              </a:defRPr>
            </a:lvl1pPr>
          </a:lstStyle>
          <a:p>
            <a:pPr lvl="0"/>
            <a:r>
              <a:rPr lang="ja-JP" altLang="en-US"/>
              <a:t> </a:t>
            </a:r>
          </a:p>
        </p:txBody>
      </p:sp>
    </p:spTree>
    <p:extLst>
      <p:ext uri="{BB962C8B-B14F-4D97-AF65-F5344CB8AC3E}">
        <p14:creationId xmlns:p14="http://schemas.microsoft.com/office/powerpoint/2010/main" val="3216428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High)">
    <p:spTree>
      <p:nvGrpSpPr>
        <p:cNvPr id="1" name=""/>
        <p:cNvGrpSpPr/>
        <p:nvPr/>
      </p:nvGrpSpPr>
      <p:grpSpPr>
        <a:xfrm>
          <a:off x="0" y="0"/>
          <a:ext cx="0" cy="0"/>
          <a:chOff x="0" y="0"/>
          <a:chExt cx="0" cy="0"/>
        </a:xfrm>
      </p:grpSpPr>
      <p:sp>
        <p:nvSpPr>
          <p:cNvPr id="2" name="Titel 1"/>
          <p:cNvSpPr>
            <a:spLocks noGrp="1"/>
          </p:cNvSpPr>
          <p:nvPr>
            <p:ph type="title"/>
          </p:nvPr>
        </p:nvSpPr>
        <p:spPr>
          <a:xfrm>
            <a:off x="479376" y="250196"/>
            <a:ext cx="11233248" cy="430887"/>
          </a:xfrm>
        </p:spPr>
        <p:txBody>
          <a:bodyPr/>
          <a:lstStyle>
            <a:lvl1pPr>
              <a:lnSpc>
                <a:spcPct val="100000"/>
              </a:lnSpc>
              <a:spcAft>
                <a:spcPts val="600"/>
              </a:spcAft>
              <a:defRPr sz="2800"/>
            </a:lvl1pPr>
          </a:lstStyle>
          <a:p>
            <a:r>
              <a:rPr lang="ja-JP" altLang="en-US" noProof="0"/>
              <a:t>マスター タイトルの書式設定</a:t>
            </a:r>
          </a:p>
        </p:txBody>
      </p:sp>
      <p:sp>
        <p:nvSpPr>
          <p:cNvPr id="4" name="Inhaltsplatzhalter 2"/>
          <p:cNvSpPr>
            <a:spLocks noGrp="1"/>
          </p:cNvSpPr>
          <p:nvPr>
            <p:ph idx="1"/>
          </p:nvPr>
        </p:nvSpPr>
        <p:spPr>
          <a:xfrm>
            <a:off x="479376" y="836712"/>
            <a:ext cx="11233248" cy="5400600"/>
          </a:xfrm>
        </p:spPr>
        <p:txBody>
          <a:bodyPr lIns="72000" tIns="0" rIns="72000" bIns="0">
            <a:noAutofit/>
          </a:bodyPr>
          <a:lstStyle>
            <a:lvl1pPr marL="269875" indent="-269875">
              <a:lnSpc>
                <a:spcPct val="100000"/>
              </a:lnSpc>
              <a:spcBef>
                <a:spcPts val="0"/>
              </a:spcBef>
              <a:spcAft>
                <a:spcPts val="600"/>
              </a:spcAft>
              <a:buClr>
                <a:schemeClr val="tx2"/>
              </a:buClr>
              <a:buFont typeface="Wingdings" panose="05000000000000000000" pitchFamily="2" charset="2"/>
              <a:buChar char="n"/>
              <a:defRPr sz="2000" b="1"/>
            </a:lvl1pPr>
            <a:lvl2pPr marL="447675" indent="-269875">
              <a:lnSpc>
                <a:spcPct val="100000"/>
              </a:lnSpc>
              <a:spcBef>
                <a:spcPts val="0"/>
              </a:spcBef>
              <a:spcAft>
                <a:spcPts val="300"/>
              </a:spcAft>
              <a:buClr>
                <a:schemeClr val="tx1">
                  <a:lumMod val="60000"/>
                  <a:lumOff val="40000"/>
                </a:schemeClr>
              </a:buClr>
              <a:buFont typeface="Wingdings" panose="05000000000000000000" pitchFamily="2" charset="2"/>
              <a:buChar char="l"/>
              <a:defRPr sz="1800" b="1"/>
            </a:lvl2pPr>
            <a:lvl3pPr marL="534988" indent="-187325">
              <a:lnSpc>
                <a:spcPct val="100000"/>
              </a:lnSpc>
              <a:spcBef>
                <a:spcPts val="0"/>
              </a:spcBef>
              <a:spcAft>
                <a:spcPts val="300"/>
              </a:spcAft>
              <a:defRPr sz="1600"/>
            </a:lvl3pPr>
            <a:lvl4pPr marL="534988" indent="-184150">
              <a:lnSpc>
                <a:spcPct val="100000"/>
              </a:lnSpc>
              <a:spcBef>
                <a:spcPts val="0"/>
              </a:spcBef>
              <a:spcAft>
                <a:spcPts val="300"/>
              </a:spcAft>
              <a:buClr>
                <a:schemeClr val="tx1"/>
              </a:buClr>
              <a:buFont typeface="Arial" panose="020B0604020202020204" pitchFamily="34" charset="0"/>
              <a:buChar char="-"/>
              <a:defRPr sz="1600"/>
            </a:lvl4pPr>
            <a:lvl5pPr marL="801688" indent="-260350">
              <a:lnSpc>
                <a:spcPct val="100000"/>
              </a:lnSpc>
              <a:spcBef>
                <a:spcPts val="0"/>
              </a:spcBef>
              <a:spcAft>
                <a:spcPts val="300"/>
              </a:spcAft>
              <a:buFont typeface="Wingdings" panose="05000000000000000000" pitchFamily="2" charset="2"/>
              <a:buChar char="ü"/>
              <a:defRPr sz="16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5" name="Gerade Verbindung 4"/>
          <p:cNvCxnSpPr/>
          <p:nvPr userDrawn="1"/>
        </p:nvCxnSpPr>
        <p:spPr>
          <a:xfrm>
            <a:off x="479376" y="764704"/>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615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Mid)">
    <p:spTree>
      <p:nvGrpSpPr>
        <p:cNvPr id="1" name=""/>
        <p:cNvGrpSpPr/>
        <p:nvPr/>
      </p:nvGrpSpPr>
      <p:grpSpPr>
        <a:xfrm>
          <a:off x="0" y="0"/>
          <a:ext cx="0" cy="0"/>
          <a:chOff x="0" y="0"/>
          <a:chExt cx="0" cy="0"/>
        </a:xfrm>
      </p:grpSpPr>
      <p:sp>
        <p:nvSpPr>
          <p:cNvPr id="2" name="Titel 1"/>
          <p:cNvSpPr>
            <a:spLocks noGrp="1"/>
          </p:cNvSpPr>
          <p:nvPr>
            <p:ph type="title"/>
          </p:nvPr>
        </p:nvSpPr>
        <p:spPr>
          <a:xfrm>
            <a:off x="479376" y="538228"/>
            <a:ext cx="11233248" cy="430887"/>
          </a:xfrm>
        </p:spPr>
        <p:txBody>
          <a:bodyPr/>
          <a:lstStyle>
            <a:lvl1pPr>
              <a:lnSpc>
                <a:spcPct val="100000"/>
              </a:lnSpc>
              <a:spcAft>
                <a:spcPts val="600"/>
              </a:spcAft>
              <a:defRPr sz="2800"/>
            </a:lvl1pPr>
          </a:lstStyle>
          <a:p>
            <a:r>
              <a:rPr lang="ja-JP" altLang="en-US" noProof="0"/>
              <a:t>マスター タイトルの書式設定</a:t>
            </a:r>
          </a:p>
        </p:txBody>
      </p:sp>
      <p:sp>
        <p:nvSpPr>
          <p:cNvPr id="4" name="Inhaltsplatzhalter 2"/>
          <p:cNvSpPr>
            <a:spLocks noGrp="1"/>
          </p:cNvSpPr>
          <p:nvPr>
            <p:ph idx="1"/>
          </p:nvPr>
        </p:nvSpPr>
        <p:spPr>
          <a:xfrm>
            <a:off x="479376" y="1124744"/>
            <a:ext cx="11233248" cy="5112568"/>
          </a:xfrm>
        </p:spPr>
        <p:txBody>
          <a:bodyPr lIns="72000" tIns="0" rIns="72000" bIns="0">
            <a:noAutofit/>
          </a:bodyPr>
          <a:lstStyle>
            <a:lvl1pPr marL="269875" indent="-269875">
              <a:lnSpc>
                <a:spcPct val="100000"/>
              </a:lnSpc>
              <a:spcBef>
                <a:spcPts val="0"/>
              </a:spcBef>
              <a:spcAft>
                <a:spcPts val="600"/>
              </a:spcAft>
              <a:buClr>
                <a:schemeClr val="tx2"/>
              </a:buClr>
              <a:buFont typeface="Wingdings" panose="05000000000000000000" pitchFamily="2" charset="2"/>
              <a:buChar char="n"/>
              <a:defRPr sz="2000" b="1">
                <a:latin typeface="+mn-ea"/>
                <a:ea typeface="+mn-ea"/>
              </a:defRPr>
            </a:lvl1pPr>
            <a:lvl2pPr marL="447675" indent="-269875">
              <a:lnSpc>
                <a:spcPct val="100000"/>
              </a:lnSpc>
              <a:spcBef>
                <a:spcPts val="0"/>
              </a:spcBef>
              <a:spcAft>
                <a:spcPts val="300"/>
              </a:spcAft>
              <a:buClr>
                <a:schemeClr val="tx1">
                  <a:lumMod val="60000"/>
                  <a:lumOff val="40000"/>
                </a:schemeClr>
              </a:buClr>
              <a:buFont typeface="Wingdings" panose="05000000000000000000" pitchFamily="2" charset="2"/>
              <a:buChar char="l"/>
              <a:defRPr sz="1800" b="1">
                <a:latin typeface="+mn-ea"/>
                <a:ea typeface="+mn-ea"/>
              </a:defRPr>
            </a:lvl2pPr>
            <a:lvl3pPr marL="534988" indent="-180975">
              <a:lnSpc>
                <a:spcPct val="100000"/>
              </a:lnSpc>
              <a:spcBef>
                <a:spcPts val="0"/>
              </a:spcBef>
              <a:spcAft>
                <a:spcPts val="300"/>
              </a:spcAft>
              <a:defRPr sz="1600">
                <a:latin typeface="+mn-ea"/>
                <a:ea typeface="+mn-ea"/>
              </a:defRPr>
            </a:lvl3pPr>
            <a:lvl4pPr marL="534988" indent="-179388">
              <a:lnSpc>
                <a:spcPct val="100000"/>
              </a:lnSpc>
              <a:spcBef>
                <a:spcPts val="0"/>
              </a:spcBef>
              <a:spcAft>
                <a:spcPts val="300"/>
              </a:spcAft>
              <a:buClr>
                <a:schemeClr val="tx1"/>
              </a:buClr>
              <a:buFont typeface="Arial" panose="020B0604020202020204" pitchFamily="34" charset="0"/>
              <a:buChar char="-"/>
              <a:defRPr sz="1600">
                <a:latin typeface="+mn-ea"/>
                <a:ea typeface="+mn-ea"/>
              </a:defRPr>
            </a:lvl4pPr>
            <a:lvl5pPr marL="801688" indent="-260350">
              <a:lnSpc>
                <a:spcPct val="100000"/>
              </a:lnSpc>
              <a:spcBef>
                <a:spcPts val="0"/>
              </a:spcBef>
              <a:spcAft>
                <a:spcPts val="300"/>
              </a:spcAft>
              <a:buFont typeface="Wingdings" panose="05000000000000000000" pitchFamily="2" charset="2"/>
              <a:buChar char="ü"/>
              <a:defRPr sz="1600">
                <a:latin typeface="+mn-ea"/>
                <a:ea typeface="+mn-ea"/>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5" name="Gerade Verbindung 4"/>
          <p:cNvCxnSpPr/>
          <p:nvPr userDrawn="1"/>
        </p:nvCxnSpPr>
        <p:spPr>
          <a:xfrm>
            <a:off x="479376" y="1052736"/>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65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a:xfrm>
            <a:off x="1080000" y="923689"/>
            <a:ext cx="8520000" cy="455509"/>
          </a:xfrm>
        </p:spPr>
        <p:txBody>
          <a:bodyPr/>
          <a:lstStyle>
            <a:lvl1pPr>
              <a:defRPr baseline="0"/>
            </a:lvl1pPr>
          </a:lstStyle>
          <a:p>
            <a:r>
              <a:rPr lang="ja-JP" altLang="en-US" noProof="0"/>
              <a:t>マスター タイトルの書式設定</a:t>
            </a:r>
          </a:p>
        </p:txBody>
      </p:sp>
      <p:sp>
        <p:nvSpPr>
          <p:cNvPr id="4" name="Inhaltsplatzhalter 2"/>
          <p:cNvSpPr>
            <a:spLocks noGrp="1"/>
          </p:cNvSpPr>
          <p:nvPr>
            <p:ph idx="1"/>
          </p:nvPr>
        </p:nvSpPr>
        <p:spPr>
          <a:xfrm>
            <a:off x="1080000" y="1800000"/>
            <a:ext cx="9000000" cy="283154"/>
          </a:xfrm>
          <a:ln>
            <a:noFill/>
          </a:ln>
        </p:spPr>
        <p:txBody>
          <a:bodyPr>
            <a:spAutoFit/>
          </a:bodyPr>
          <a:lstStyle>
            <a:lvl1pPr marL="177800" indent="-177800">
              <a:spcAft>
                <a:spcPts val="1800"/>
              </a:spcAft>
              <a:buClr>
                <a:schemeClr val="tx2"/>
              </a:buClr>
              <a:buFont typeface="Wingdings" panose="05000000000000000000" pitchFamily="2" charset="2"/>
              <a:buChar char="§"/>
              <a:tabLst>
                <a:tab pos="7177088" algn="r"/>
              </a:tabLst>
              <a:defRPr sz="1600"/>
            </a:lvl1pPr>
          </a:lstStyle>
          <a:p>
            <a:pPr lvl="0"/>
            <a:r>
              <a:rPr lang="ja-JP" altLang="en-US" noProof="0"/>
              <a:t>マスター テキストの書式設定</a:t>
            </a:r>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6513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0251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sp>
        <p:nvSpPr>
          <p:cNvPr id="6" name="Rechteck 5"/>
          <p:cNvSpPr/>
          <p:nvPr userDrawn="1"/>
        </p:nvSpPr>
        <p:spPr>
          <a:xfrm>
            <a:off x="479376" y="540000"/>
            <a:ext cx="11253600" cy="56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platzhalter 11"/>
          <p:cNvSpPr>
            <a:spLocks noGrp="1"/>
          </p:cNvSpPr>
          <p:nvPr>
            <p:ph type="body" sz="quarter" idx="11"/>
          </p:nvPr>
        </p:nvSpPr>
        <p:spPr>
          <a:xfrm>
            <a:off x="479376" y="1124744"/>
            <a:ext cx="7920000" cy="1500237"/>
          </a:xfrm>
          <a:solidFill>
            <a:schemeClr val="tx2"/>
          </a:solidFill>
        </p:spPr>
        <p:txBody>
          <a:bodyPr lIns="252000" tIns="180000" rIns="180000" bIns="180000" anchor="ctr" anchorCtr="0">
            <a:noAutofit/>
          </a:bodyPr>
          <a:lstStyle>
            <a:lvl1pPr>
              <a:defRPr sz="3600" b="1" cap="none" baseline="0">
                <a:solidFill>
                  <a:schemeClr val="bg1"/>
                </a:solidFill>
                <a:latin typeface="+mj-lt"/>
              </a:defRPr>
            </a:lvl1pPr>
            <a:lvl2pPr marL="0" indent="0">
              <a:buNone/>
              <a:defRPr sz="2000" b="1"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p:txBody>
      </p:sp>
    </p:spTree>
    <p:extLst>
      <p:ext uri="{BB962C8B-B14F-4D97-AF65-F5344CB8AC3E}">
        <p14:creationId xmlns:p14="http://schemas.microsoft.com/office/powerpoint/2010/main" val="30183230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6" name="Rechteck 5"/>
          <p:cNvSpPr/>
          <p:nvPr userDrawn="1"/>
        </p:nvSpPr>
        <p:spPr>
          <a:xfrm>
            <a:off x="468000" y="540000"/>
            <a:ext cx="11253600" cy="561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platzhalter 13"/>
          <p:cNvSpPr>
            <a:spLocks noGrp="1"/>
          </p:cNvSpPr>
          <p:nvPr>
            <p:ph type="body" sz="quarter" idx="13" hasCustomPrompt="1"/>
          </p:nvPr>
        </p:nvSpPr>
        <p:spPr>
          <a:xfrm>
            <a:off x="1127448" y="1916832"/>
            <a:ext cx="5280000" cy="369332"/>
          </a:xfrm>
        </p:spPr>
        <p:txBody>
          <a:bodyPr wrap="square">
            <a:spAutoFit/>
          </a:bodyPr>
          <a:lstStyle>
            <a:lvl1pPr>
              <a:spcAft>
                <a:spcPts val="0"/>
              </a:spcAft>
              <a:defRPr sz="2000" b="1" cap="none" baseline="0">
                <a:solidFill>
                  <a:schemeClr val="bg1"/>
                </a:solidFill>
                <a:latin typeface="Verdana" panose="020B0604030504040204" pitchFamily="34" charset="0"/>
                <a:cs typeface="Verdana" panose="020B0604030504040204" pitchFamily="34" charset="0"/>
              </a:defRPr>
            </a:lvl1pPr>
            <a:lvl2pPr>
              <a:defRPr sz="1100" b="1" cap="all" baseline="0">
                <a:latin typeface="+mj-lt"/>
              </a:defRPr>
            </a:lvl2pPr>
            <a:lvl3pPr>
              <a:defRPr sz="1100" b="1" cap="all" baseline="0">
                <a:latin typeface="+mj-lt"/>
              </a:defRPr>
            </a:lvl3pPr>
            <a:lvl4pPr>
              <a:defRPr sz="1100" b="1" cap="all" baseline="0">
                <a:latin typeface="+mj-lt"/>
              </a:defRPr>
            </a:lvl4pPr>
            <a:lvl5pPr>
              <a:defRPr sz="1100" b="1" cap="all" baseline="0">
                <a:latin typeface="+mj-lt"/>
              </a:defRPr>
            </a:lvl5pPr>
          </a:lstStyle>
          <a:p>
            <a:pPr lvl="0"/>
            <a:r>
              <a:rPr lang="en-US" altLang="ja-JP" noProof="0"/>
              <a:t>www.renesas.com</a:t>
            </a:r>
            <a:endParaRPr lang="ja-JP" altLang="en-US" noProof="0"/>
          </a:p>
        </p:txBody>
      </p:sp>
      <p:cxnSp>
        <p:nvCxnSpPr>
          <p:cNvPr id="8" name="Gerade Verbindung 7"/>
          <p:cNvCxnSpPr/>
          <p:nvPr userDrawn="1"/>
        </p:nvCxnSpPr>
        <p:spPr>
          <a:xfrm>
            <a:off x="1080000" y="1268760"/>
            <a:ext cx="2400000" cy="0"/>
          </a:xfrm>
          <a:prstGeom prst="line">
            <a:avLst/>
          </a:prstGeom>
          <a:ln w="38100">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11" name="テキスト ボックス 1"/>
          <p:cNvSpPr txBox="1"/>
          <p:nvPr userDrawn="1"/>
        </p:nvSpPr>
        <p:spPr>
          <a:xfrm>
            <a:off x="1127448" y="1484784"/>
            <a:ext cx="5088008" cy="369332"/>
          </a:xfrm>
          <a:prstGeom prst="rect">
            <a:avLst/>
          </a:prstGeom>
          <a:noFill/>
        </p:spPr>
        <p:txBody>
          <a:bodyPr wrap="square" l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ja-JP" b="0">
                <a:solidFill>
                  <a:schemeClr val="bg1"/>
                </a:solidFill>
                <a:latin typeface="Arial Narrow" panose="020B0606020202030204" pitchFamily="34" charset="0"/>
                <a:ea typeface="+mj-ea"/>
              </a:rPr>
              <a:t>BIG</a:t>
            </a:r>
            <a:r>
              <a:rPr kumimoji="1" lang="en-US" altLang="ja-JP" b="0" baseline="0">
                <a:solidFill>
                  <a:schemeClr val="bg1"/>
                </a:solidFill>
                <a:latin typeface="Arial Narrow" panose="020B0606020202030204" pitchFamily="34" charset="0"/>
                <a:ea typeface="+mj-ea"/>
              </a:rPr>
              <a:t> IDEAS FOR EVERY SPACE</a:t>
            </a:r>
            <a:endParaRPr kumimoji="1" lang="ja-JP" altLang="en-US" b="0">
              <a:solidFill>
                <a:schemeClr val="bg1"/>
              </a:solidFill>
              <a:latin typeface="Arial Narrow" panose="020B0606020202030204" pitchFamily="34" charset="0"/>
              <a:ea typeface="+mj-ea"/>
            </a:endParaRPr>
          </a:p>
        </p:txBody>
      </p:sp>
    </p:spTree>
    <p:extLst>
      <p:ext uri="{BB962C8B-B14F-4D97-AF65-F5344CB8AC3E}">
        <p14:creationId xmlns:p14="http://schemas.microsoft.com/office/powerpoint/2010/main" val="3384215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9110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art  large + caption ">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3C3C3B"/>
                </a:solidFill>
                <a:effectLst/>
                <a:uLnTx/>
                <a:uFillTx/>
                <a:latin typeface="Meiryo UI"/>
                <a:ea typeface="Meiryo UI"/>
                <a:cs typeface="+mn-cs"/>
              </a:rPr>
              <a:t>Page </a:t>
            </a:r>
            <a:fld id="{3FD030EF-7044-4946-962A-5D7D09BD1B34}" type="slidenum">
              <a:rPr kumimoji="0" lang="de-DE" sz="1800" b="0" i="0" u="none" strike="noStrike" kern="1200" cap="none" spc="0" normalizeH="0" baseline="0" noProof="0" smtClean="0">
                <a:ln>
                  <a:noFill/>
                </a:ln>
                <a:solidFill>
                  <a:srgbClr val="3C3C3B"/>
                </a:solidFill>
                <a:effectLst/>
                <a:uLnTx/>
                <a:uFillTx/>
                <a:latin typeface="Meiryo UI"/>
                <a:ea typeface="Meiryo UI"/>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de-DE" sz="1800" b="0" i="0" u="none" strike="noStrike" kern="1200" cap="none" spc="0" normalizeH="0" baseline="0" noProof="0">
              <a:ln>
                <a:noFill/>
              </a:ln>
              <a:solidFill>
                <a:srgbClr val="3C3C3B"/>
              </a:solidFill>
              <a:effectLst/>
              <a:uLnTx/>
              <a:uFillTx/>
              <a:latin typeface="Meiryo UI"/>
              <a:ea typeface="Meiryo UI"/>
              <a:cs typeface="+mn-cs"/>
            </a:endParaRPr>
          </a:p>
        </p:txBody>
      </p:sp>
      <p:sp>
        <p:nvSpPr>
          <p:cNvPr id="20" name="Textplatzhalter 6"/>
          <p:cNvSpPr>
            <a:spLocks noGrp="1"/>
          </p:cNvSpPr>
          <p:nvPr>
            <p:ph type="body" sz="quarter" idx="17"/>
          </p:nvPr>
        </p:nvSpPr>
        <p:spPr>
          <a:xfrm>
            <a:off x="468000" y="5940000"/>
            <a:ext cx="11244575" cy="234744"/>
          </a:xfrm>
        </p:spPr>
        <p:txBody>
          <a:bodyPr>
            <a:noAutofit/>
          </a:bodyPr>
          <a:lstStyle>
            <a:lvl1pPr>
              <a:defRPr sz="1400"/>
            </a:lvl1pPr>
            <a:lvl2pPr marL="0" indent="0">
              <a:buNone/>
              <a:defRPr sz="1400"/>
            </a:lvl2pPr>
            <a:lvl3pPr>
              <a:defRPr sz="1400"/>
            </a:lvl3pPr>
            <a:lvl4pPr>
              <a:defRPr sz="1400"/>
            </a:lvl4pPr>
            <a:lvl5pPr>
              <a:defRPr sz="1400"/>
            </a:lvl5pPr>
          </a:lstStyle>
          <a:p>
            <a:pPr lvl="0"/>
            <a:r>
              <a:rPr lang="ja-JP" altLang="en-US"/>
              <a:t>マスター テキストの書式設定</a:t>
            </a:r>
          </a:p>
        </p:txBody>
      </p:sp>
      <p:sp>
        <p:nvSpPr>
          <p:cNvPr id="4" name="コンテンツ プレースホルダー 3"/>
          <p:cNvSpPr>
            <a:spLocks noGrp="1"/>
          </p:cNvSpPr>
          <p:nvPr>
            <p:ph sz="quarter" idx="18"/>
          </p:nvPr>
        </p:nvSpPr>
        <p:spPr>
          <a:xfrm>
            <a:off x="460375" y="540000"/>
            <a:ext cx="11261725" cy="530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GB"/>
          </a:p>
        </p:txBody>
      </p:sp>
    </p:spTree>
    <p:extLst>
      <p:ext uri="{BB962C8B-B14F-4D97-AF65-F5344CB8AC3E}">
        <p14:creationId xmlns:p14="http://schemas.microsoft.com/office/powerpoint/2010/main" val="11510191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_grey + badge">
    <p:spTree>
      <p:nvGrpSpPr>
        <p:cNvPr id="1" name=""/>
        <p:cNvGrpSpPr/>
        <p:nvPr/>
      </p:nvGrpSpPr>
      <p:grpSpPr>
        <a:xfrm>
          <a:off x="0" y="0"/>
          <a:ext cx="0" cy="0"/>
          <a:chOff x="0" y="0"/>
          <a:chExt cx="0" cy="0"/>
        </a:xfrm>
      </p:grpSpPr>
      <p:sp>
        <p:nvSpPr>
          <p:cNvPr id="7" name="Rechteck 5"/>
          <p:cNvSpPr/>
          <p:nvPr userDrawn="1"/>
        </p:nvSpPr>
        <p:spPr>
          <a:xfrm>
            <a:off x="468000" y="0"/>
            <a:ext cx="11253600" cy="615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none" baseline="0">
                <a:solidFill>
                  <a:schemeClr val="bg1"/>
                </a:solidFill>
                <a:latin typeface="+mj-lt"/>
              </a:defRPr>
            </a:lvl1pPr>
            <a:lvl2pPr marL="0" indent="0">
              <a:spcBef>
                <a:spcPts val="600"/>
              </a:spcBef>
              <a:spcAft>
                <a:spcPts val="0"/>
              </a:spcAft>
              <a:buNone/>
              <a:defRPr sz="2000" b="1"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err="1"/>
              <a:t>Textmasterformat</a:t>
            </a:r>
            <a:r>
              <a:rPr lang="en-US" noProof="0"/>
              <a:t/>
            </a:r>
            <a:br>
              <a:rPr lang="en-US" noProof="0"/>
            </a:br>
            <a:r>
              <a:rPr lang="en-US" noProof="0" err="1"/>
              <a:t>bearbeiten</a:t>
            </a:r>
            <a:endParaRPr lang="en-US" noProof="0"/>
          </a:p>
          <a:p>
            <a:pPr lvl="1"/>
            <a:r>
              <a:rPr lang="en-US" noProof="0" err="1"/>
              <a:t>Zweite</a:t>
            </a:r>
            <a:r>
              <a:rPr lang="en-US" noProof="0"/>
              <a:t> </a:t>
            </a:r>
            <a:r>
              <a:rPr lang="en-US" noProof="0" err="1"/>
              <a:t>Ebene</a:t>
            </a:r>
            <a:endParaRPr lang="en-US" noProof="0"/>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none"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p:txBody>
      </p:sp>
      <p:sp>
        <p:nvSpPr>
          <p:cNvPr id="8" name="Textplatzhalter 2"/>
          <p:cNvSpPr>
            <a:spLocks noGrp="1"/>
          </p:cNvSpPr>
          <p:nvPr>
            <p:ph type="body" sz="quarter" idx="15" hasCustomPrompt="1"/>
          </p:nvPr>
        </p:nvSpPr>
        <p:spPr>
          <a:xfrm>
            <a:off x="9984432" y="4869160"/>
            <a:ext cx="1418400" cy="1274400"/>
          </a:xfrm>
          <a:solidFill>
            <a:schemeClr val="bg2"/>
          </a:solidFill>
        </p:spPr>
        <p:txBody>
          <a:bodyPr>
            <a:noAutofit/>
          </a:bodyPr>
          <a:lstStyle>
            <a:lvl1pPr>
              <a:defRPr sz="800">
                <a:solidFill>
                  <a:srgbClr val="BFBEBE"/>
                </a:solidFill>
              </a:defRPr>
            </a:lvl1pPr>
          </a:lstStyle>
          <a:p>
            <a:pPr lvl="0"/>
            <a:r>
              <a:rPr lang="ja-JP" altLang="en-US"/>
              <a:t> </a:t>
            </a:r>
          </a:p>
        </p:txBody>
      </p:sp>
      <p:sp>
        <p:nvSpPr>
          <p:cNvPr id="11" name="Textplatzhalter 2"/>
          <p:cNvSpPr>
            <a:spLocks noGrp="1"/>
          </p:cNvSpPr>
          <p:nvPr>
            <p:ph type="body" sz="quarter" idx="16" hasCustomPrompt="1"/>
          </p:nvPr>
        </p:nvSpPr>
        <p:spPr>
          <a:xfrm>
            <a:off x="9984432" y="4869160"/>
            <a:ext cx="1418400" cy="1274400"/>
          </a:xfrm>
          <a: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a:blipFill>
        </p:spPr>
        <p:txBody>
          <a:bodyPr>
            <a:noAutofit/>
          </a:bodyPr>
          <a:lstStyle>
            <a:lvl1pPr>
              <a:defRPr sz="800">
                <a:solidFill>
                  <a:srgbClr val="BFBEBE"/>
                </a:solidFill>
              </a:defRPr>
            </a:lvl1pPr>
          </a:lstStyle>
          <a:p>
            <a:pPr lvl="0"/>
            <a:r>
              <a:rPr lang="ja-JP" altLang="en-US"/>
              <a:t> </a:t>
            </a:r>
          </a:p>
        </p:txBody>
      </p:sp>
    </p:spTree>
    <p:extLst>
      <p:ext uri="{BB962C8B-B14F-4D97-AF65-F5344CB8AC3E}">
        <p14:creationId xmlns:p14="http://schemas.microsoft.com/office/powerpoint/2010/main" val="10651776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High)">
    <p:spTree>
      <p:nvGrpSpPr>
        <p:cNvPr id="1" name=""/>
        <p:cNvGrpSpPr/>
        <p:nvPr/>
      </p:nvGrpSpPr>
      <p:grpSpPr>
        <a:xfrm>
          <a:off x="0" y="0"/>
          <a:ext cx="0" cy="0"/>
          <a:chOff x="0" y="0"/>
          <a:chExt cx="0" cy="0"/>
        </a:xfrm>
      </p:grpSpPr>
      <p:sp>
        <p:nvSpPr>
          <p:cNvPr id="2" name="Titel 1"/>
          <p:cNvSpPr>
            <a:spLocks noGrp="1"/>
          </p:cNvSpPr>
          <p:nvPr>
            <p:ph type="title"/>
          </p:nvPr>
        </p:nvSpPr>
        <p:spPr>
          <a:xfrm>
            <a:off x="479376" y="250196"/>
            <a:ext cx="11233248" cy="430887"/>
          </a:xfrm>
        </p:spPr>
        <p:txBody>
          <a:bodyPr/>
          <a:lstStyle>
            <a:lvl1pPr>
              <a:lnSpc>
                <a:spcPct val="100000"/>
              </a:lnSpc>
              <a:spcAft>
                <a:spcPts val="600"/>
              </a:spcAft>
              <a:defRPr sz="2800"/>
            </a:lvl1pPr>
          </a:lstStyle>
          <a:p>
            <a:r>
              <a:rPr lang="ja-JP" altLang="en-US" noProof="0"/>
              <a:t>マスター タイトルの書式設定</a:t>
            </a:r>
          </a:p>
        </p:txBody>
      </p:sp>
      <p:sp>
        <p:nvSpPr>
          <p:cNvPr id="4" name="Inhaltsplatzhalter 2"/>
          <p:cNvSpPr>
            <a:spLocks noGrp="1"/>
          </p:cNvSpPr>
          <p:nvPr>
            <p:ph idx="1"/>
          </p:nvPr>
        </p:nvSpPr>
        <p:spPr>
          <a:xfrm>
            <a:off x="479376" y="836712"/>
            <a:ext cx="11233248" cy="5400600"/>
          </a:xfrm>
        </p:spPr>
        <p:txBody>
          <a:bodyPr lIns="72000" tIns="0" rIns="72000" bIns="0">
            <a:noAutofit/>
          </a:bodyPr>
          <a:lstStyle>
            <a:lvl1pPr marL="269875" indent="-269875">
              <a:lnSpc>
                <a:spcPct val="100000"/>
              </a:lnSpc>
              <a:spcBef>
                <a:spcPts val="0"/>
              </a:spcBef>
              <a:spcAft>
                <a:spcPts val="600"/>
              </a:spcAft>
              <a:buClr>
                <a:schemeClr val="tx2"/>
              </a:buClr>
              <a:buFont typeface="Wingdings" panose="05000000000000000000" pitchFamily="2" charset="2"/>
              <a:buChar char="n"/>
              <a:defRPr sz="2000" b="1"/>
            </a:lvl1pPr>
            <a:lvl2pPr marL="447675" indent="-269875">
              <a:lnSpc>
                <a:spcPct val="100000"/>
              </a:lnSpc>
              <a:spcBef>
                <a:spcPts val="0"/>
              </a:spcBef>
              <a:spcAft>
                <a:spcPts val="300"/>
              </a:spcAft>
              <a:buClr>
                <a:schemeClr val="tx1">
                  <a:lumMod val="60000"/>
                  <a:lumOff val="40000"/>
                </a:schemeClr>
              </a:buClr>
              <a:buFont typeface="Wingdings" panose="05000000000000000000" pitchFamily="2" charset="2"/>
              <a:buChar char="l"/>
              <a:defRPr sz="1800" b="1"/>
            </a:lvl2pPr>
            <a:lvl3pPr marL="534988" indent="-187325">
              <a:lnSpc>
                <a:spcPct val="100000"/>
              </a:lnSpc>
              <a:spcBef>
                <a:spcPts val="0"/>
              </a:spcBef>
              <a:spcAft>
                <a:spcPts val="300"/>
              </a:spcAft>
              <a:defRPr sz="1600"/>
            </a:lvl3pPr>
            <a:lvl4pPr marL="534988" indent="-184150">
              <a:lnSpc>
                <a:spcPct val="100000"/>
              </a:lnSpc>
              <a:spcBef>
                <a:spcPts val="0"/>
              </a:spcBef>
              <a:spcAft>
                <a:spcPts val="300"/>
              </a:spcAft>
              <a:buClr>
                <a:schemeClr val="tx1"/>
              </a:buClr>
              <a:buFont typeface="Arial" panose="020B0604020202020204" pitchFamily="34" charset="0"/>
              <a:buChar char="-"/>
              <a:defRPr sz="1600"/>
            </a:lvl4pPr>
            <a:lvl5pPr marL="801688" indent="-260350">
              <a:lnSpc>
                <a:spcPct val="100000"/>
              </a:lnSpc>
              <a:spcBef>
                <a:spcPts val="0"/>
              </a:spcBef>
              <a:spcAft>
                <a:spcPts val="300"/>
              </a:spcAft>
              <a:buFont typeface="Wingdings" panose="05000000000000000000" pitchFamily="2" charset="2"/>
              <a:buChar char="ü"/>
              <a:defRPr sz="16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5" name="Gerade Verbindung 4"/>
          <p:cNvCxnSpPr/>
          <p:nvPr userDrawn="1"/>
        </p:nvCxnSpPr>
        <p:spPr>
          <a:xfrm>
            <a:off x="479376" y="764704"/>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3762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Mid)">
    <p:spTree>
      <p:nvGrpSpPr>
        <p:cNvPr id="1" name=""/>
        <p:cNvGrpSpPr/>
        <p:nvPr/>
      </p:nvGrpSpPr>
      <p:grpSpPr>
        <a:xfrm>
          <a:off x="0" y="0"/>
          <a:ext cx="0" cy="0"/>
          <a:chOff x="0" y="0"/>
          <a:chExt cx="0" cy="0"/>
        </a:xfrm>
      </p:grpSpPr>
      <p:sp>
        <p:nvSpPr>
          <p:cNvPr id="2" name="Titel 1"/>
          <p:cNvSpPr>
            <a:spLocks noGrp="1"/>
          </p:cNvSpPr>
          <p:nvPr>
            <p:ph type="title"/>
          </p:nvPr>
        </p:nvSpPr>
        <p:spPr>
          <a:xfrm>
            <a:off x="479376" y="538228"/>
            <a:ext cx="11233248" cy="430887"/>
          </a:xfrm>
        </p:spPr>
        <p:txBody>
          <a:bodyPr/>
          <a:lstStyle>
            <a:lvl1pPr>
              <a:lnSpc>
                <a:spcPct val="100000"/>
              </a:lnSpc>
              <a:spcAft>
                <a:spcPts val="600"/>
              </a:spcAft>
              <a:defRPr sz="2800"/>
            </a:lvl1pPr>
          </a:lstStyle>
          <a:p>
            <a:r>
              <a:rPr lang="ja-JP" altLang="en-US" noProof="0"/>
              <a:t>マスター タイトルの書式設定</a:t>
            </a:r>
          </a:p>
        </p:txBody>
      </p:sp>
      <p:sp>
        <p:nvSpPr>
          <p:cNvPr id="4" name="Inhaltsplatzhalter 2"/>
          <p:cNvSpPr>
            <a:spLocks noGrp="1"/>
          </p:cNvSpPr>
          <p:nvPr>
            <p:ph idx="1"/>
          </p:nvPr>
        </p:nvSpPr>
        <p:spPr>
          <a:xfrm>
            <a:off x="479376" y="1124744"/>
            <a:ext cx="11233248" cy="5112568"/>
          </a:xfrm>
        </p:spPr>
        <p:txBody>
          <a:bodyPr lIns="72000" tIns="0" rIns="72000" bIns="0">
            <a:noAutofit/>
          </a:bodyPr>
          <a:lstStyle>
            <a:lvl1pPr marL="269875" indent="-269875">
              <a:lnSpc>
                <a:spcPct val="100000"/>
              </a:lnSpc>
              <a:spcBef>
                <a:spcPts val="0"/>
              </a:spcBef>
              <a:spcAft>
                <a:spcPts val="600"/>
              </a:spcAft>
              <a:buClr>
                <a:schemeClr val="tx2"/>
              </a:buClr>
              <a:buFont typeface="Wingdings" panose="05000000000000000000" pitchFamily="2" charset="2"/>
              <a:buChar char="n"/>
              <a:defRPr sz="2000" b="1">
                <a:latin typeface="+mn-ea"/>
                <a:ea typeface="+mn-ea"/>
              </a:defRPr>
            </a:lvl1pPr>
            <a:lvl2pPr marL="447675" indent="-269875">
              <a:lnSpc>
                <a:spcPct val="100000"/>
              </a:lnSpc>
              <a:spcBef>
                <a:spcPts val="0"/>
              </a:spcBef>
              <a:spcAft>
                <a:spcPts val="300"/>
              </a:spcAft>
              <a:buClr>
                <a:schemeClr val="tx1">
                  <a:lumMod val="60000"/>
                  <a:lumOff val="40000"/>
                </a:schemeClr>
              </a:buClr>
              <a:buFont typeface="Wingdings" panose="05000000000000000000" pitchFamily="2" charset="2"/>
              <a:buChar char="l"/>
              <a:defRPr sz="1800" b="1">
                <a:latin typeface="+mn-ea"/>
                <a:ea typeface="+mn-ea"/>
              </a:defRPr>
            </a:lvl2pPr>
            <a:lvl3pPr marL="534988" indent="-180975">
              <a:lnSpc>
                <a:spcPct val="100000"/>
              </a:lnSpc>
              <a:spcBef>
                <a:spcPts val="0"/>
              </a:spcBef>
              <a:spcAft>
                <a:spcPts val="300"/>
              </a:spcAft>
              <a:defRPr sz="1600">
                <a:latin typeface="+mn-ea"/>
                <a:ea typeface="+mn-ea"/>
              </a:defRPr>
            </a:lvl3pPr>
            <a:lvl4pPr marL="534988" indent="-179388">
              <a:lnSpc>
                <a:spcPct val="100000"/>
              </a:lnSpc>
              <a:spcBef>
                <a:spcPts val="0"/>
              </a:spcBef>
              <a:spcAft>
                <a:spcPts val="300"/>
              </a:spcAft>
              <a:buClr>
                <a:schemeClr val="tx1"/>
              </a:buClr>
              <a:buFont typeface="Arial" panose="020B0604020202020204" pitchFamily="34" charset="0"/>
              <a:buChar char="-"/>
              <a:defRPr sz="1600">
                <a:latin typeface="+mn-ea"/>
                <a:ea typeface="+mn-ea"/>
              </a:defRPr>
            </a:lvl4pPr>
            <a:lvl5pPr marL="801688" indent="-260350">
              <a:lnSpc>
                <a:spcPct val="100000"/>
              </a:lnSpc>
              <a:spcBef>
                <a:spcPts val="0"/>
              </a:spcBef>
              <a:spcAft>
                <a:spcPts val="300"/>
              </a:spcAft>
              <a:buFont typeface="Wingdings" panose="05000000000000000000" pitchFamily="2" charset="2"/>
              <a:buChar char="ü"/>
              <a:defRPr sz="1600">
                <a:latin typeface="+mn-ea"/>
                <a:ea typeface="+mn-ea"/>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5" name="Gerade Verbindung 4"/>
          <p:cNvCxnSpPr/>
          <p:nvPr userDrawn="1"/>
        </p:nvCxnSpPr>
        <p:spPr>
          <a:xfrm>
            <a:off x="479376" y="1052736"/>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1244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a:xfrm>
            <a:off x="1080000" y="923689"/>
            <a:ext cx="8520000" cy="455509"/>
          </a:xfrm>
        </p:spPr>
        <p:txBody>
          <a:bodyPr/>
          <a:lstStyle>
            <a:lvl1pPr>
              <a:defRPr baseline="0"/>
            </a:lvl1pPr>
          </a:lstStyle>
          <a:p>
            <a:r>
              <a:rPr lang="ja-JP" altLang="en-US" noProof="0"/>
              <a:t>マスター タイトルの書式設定</a:t>
            </a:r>
          </a:p>
        </p:txBody>
      </p:sp>
      <p:sp>
        <p:nvSpPr>
          <p:cNvPr id="4" name="Inhaltsplatzhalter 2"/>
          <p:cNvSpPr>
            <a:spLocks noGrp="1"/>
          </p:cNvSpPr>
          <p:nvPr>
            <p:ph idx="1"/>
          </p:nvPr>
        </p:nvSpPr>
        <p:spPr>
          <a:xfrm>
            <a:off x="1080000" y="1800000"/>
            <a:ext cx="9000000" cy="283154"/>
          </a:xfrm>
          <a:ln>
            <a:noFill/>
          </a:ln>
        </p:spPr>
        <p:txBody>
          <a:bodyPr>
            <a:spAutoFit/>
          </a:bodyPr>
          <a:lstStyle>
            <a:lvl1pPr marL="177800" indent="-177800">
              <a:spcAft>
                <a:spcPts val="1800"/>
              </a:spcAft>
              <a:buClr>
                <a:schemeClr val="tx2"/>
              </a:buClr>
              <a:buFont typeface="Wingdings" panose="05000000000000000000" pitchFamily="2" charset="2"/>
              <a:buChar char="§"/>
              <a:tabLst>
                <a:tab pos="7177088" algn="r"/>
              </a:tabLst>
              <a:defRPr sz="1600"/>
            </a:lvl1pPr>
          </a:lstStyle>
          <a:p>
            <a:pPr lvl="0"/>
            <a:r>
              <a:rPr lang="ja-JP" altLang="en-US" noProof="0"/>
              <a:t>マスター テキストの書式設定</a:t>
            </a:r>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4971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4223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sp>
        <p:nvSpPr>
          <p:cNvPr id="6" name="Rechteck 5"/>
          <p:cNvSpPr/>
          <p:nvPr userDrawn="1"/>
        </p:nvSpPr>
        <p:spPr>
          <a:xfrm>
            <a:off x="479376" y="540000"/>
            <a:ext cx="11253600" cy="56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platzhalter 11"/>
          <p:cNvSpPr>
            <a:spLocks noGrp="1"/>
          </p:cNvSpPr>
          <p:nvPr>
            <p:ph type="body" sz="quarter" idx="11"/>
          </p:nvPr>
        </p:nvSpPr>
        <p:spPr>
          <a:xfrm>
            <a:off x="479376" y="1124744"/>
            <a:ext cx="7920000" cy="1500237"/>
          </a:xfrm>
          <a:solidFill>
            <a:schemeClr val="tx2"/>
          </a:solidFill>
        </p:spPr>
        <p:txBody>
          <a:bodyPr lIns="252000" tIns="180000" rIns="180000" bIns="180000" anchor="ctr" anchorCtr="0">
            <a:noAutofit/>
          </a:bodyPr>
          <a:lstStyle>
            <a:lvl1pPr>
              <a:defRPr sz="3600" b="1" cap="none" baseline="0">
                <a:solidFill>
                  <a:schemeClr val="bg1"/>
                </a:solidFill>
                <a:latin typeface="+mj-lt"/>
              </a:defRPr>
            </a:lvl1pPr>
            <a:lvl2pPr marL="0" indent="0">
              <a:buNone/>
              <a:defRPr sz="2000" b="1"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p:txBody>
      </p:sp>
    </p:spTree>
    <p:extLst>
      <p:ext uri="{BB962C8B-B14F-4D97-AF65-F5344CB8AC3E}">
        <p14:creationId xmlns:p14="http://schemas.microsoft.com/office/powerpoint/2010/main" val="40659287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6" name="Rechteck 5"/>
          <p:cNvSpPr/>
          <p:nvPr userDrawn="1"/>
        </p:nvSpPr>
        <p:spPr>
          <a:xfrm>
            <a:off x="468000" y="540000"/>
            <a:ext cx="11253600" cy="561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platzhalter 13"/>
          <p:cNvSpPr>
            <a:spLocks noGrp="1"/>
          </p:cNvSpPr>
          <p:nvPr>
            <p:ph type="body" sz="quarter" idx="13" hasCustomPrompt="1"/>
          </p:nvPr>
        </p:nvSpPr>
        <p:spPr>
          <a:xfrm>
            <a:off x="1127448" y="1916832"/>
            <a:ext cx="5280000" cy="369332"/>
          </a:xfrm>
        </p:spPr>
        <p:txBody>
          <a:bodyPr wrap="square">
            <a:spAutoFit/>
          </a:bodyPr>
          <a:lstStyle>
            <a:lvl1pPr>
              <a:spcAft>
                <a:spcPts val="0"/>
              </a:spcAft>
              <a:defRPr sz="2000" b="1" cap="none" baseline="0">
                <a:solidFill>
                  <a:schemeClr val="bg1"/>
                </a:solidFill>
                <a:latin typeface="Verdana" panose="020B0604030504040204" pitchFamily="34" charset="0"/>
                <a:cs typeface="Verdana" panose="020B0604030504040204" pitchFamily="34" charset="0"/>
              </a:defRPr>
            </a:lvl1pPr>
            <a:lvl2pPr>
              <a:defRPr sz="1100" b="1" cap="all" baseline="0">
                <a:latin typeface="+mj-lt"/>
              </a:defRPr>
            </a:lvl2pPr>
            <a:lvl3pPr>
              <a:defRPr sz="1100" b="1" cap="all" baseline="0">
                <a:latin typeface="+mj-lt"/>
              </a:defRPr>
            </a:lvl3pPr>
            <a:lvl4pPr>
              <a:defRPr sz="1100" b="1" cap="all" baseline="0">
                <a:latin typeface="+mj-lt"/>
              </a:defRPr>
            </a:lvl4pPr>
            <a:lvl5pPr>
              <a:defRPr sz="1100" b="1" cap="all" baseline="0">
                <a:latin typeface="+mj-lt"/>
              </a:defRPr>
            </a:lvl5pPr>
          </a:lstStyle>
          <a:p>
            <a:pPr lvl="0"/>
            <a:r>
              <a:rPr lang="en-US" altLang="ja-JP" noProof="0"/>
              <a:t>www.renesas.com</a:t>
            </a:r>
            <a:endParaRPr lang="ja-JP" altLang="en-US" noProof="0"/>
          </a:p>
        </p:txBody>
      </p:sp>
      <p:cxnSp>
        <p:nvCxnSpPr>
          <p:cNvPr id="8" name="Gerade Verbindung 7"/>
          <p:cNvCxnSpPr/>
          <p:nvPr userDrawn="1"/>
        </p:nvCxnSpPr>
        <p:spPr>
          <a:xfrm>
            <a:off x="1080000" y="1268760"/>
            <a:ext cx="2400000" cy="0"/>
          </a:xfrm>
          <a:prstGeom prst="line">
            <a:avLst/>
          </a:prstGeom>
          <a:ln w="38100">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11" name="テキスト ボックス 1"/>
          <p:cNvSpPr txBox="1"/>
          <p:nvPr userDrawn="1"/>
        </p:nvSpPr>
        <p:spPr>
          <a:xfrm>
            <a:off x="1127448" y="1484784"/>
            <a:ext cx="5088008" cy="369332"/>
          </a:xfrm>
          <a:prstGeom prst="rect">
            <a:avLst/>
          </a:prstGeom>
          <a:noFill/>
        </p:spPr>
        <p:txBody>
          <a:bodyPr wrap="square" l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ja-JP" b="0">
                <a:solidFill>
                  <a:schemeClr val="bg1"/>
                </a:solidFill>
                <a:latin typeface="Arial Narrow" panose="020B0606020202030204" pitchFamily="34" charset="0"/>
                <a:ea typeface="+mj-ea"/>
              </a:rPr>
              <a:t>BIG</a:t>
            </a:r>
            <a:r>
              <a:rPr kumimoji="1" lang="en-US" altLang="ja-JP" b="0" baseline="0">
                <a:solidFill>
                  <a:schemeClr val="bg1"/>
                </a:solidFill>
                <a:latin typeface="Arial Narrow" panose="020B0606020202030204" pitchFamily="34" charset="0"/>
                <a:ea typeface="+mj-ea"/>
              </a:rPr>
              <a:t> IDEAS FOR EVERY SPACE</a:t>
            </a:r>
            <a:endParaRPr kumimoji="1" lang="ja-JP" altLang="en-US" b="0">
              <a:solidFill>
                <a:schemeClr val="bg1"/>
              </a:solidFill>
              <a:latin typeface="Arial Narrow" panose="020B0606020202030204" pitchFamily="34" charset="0"/>
              <a:ea typeface="+mj-ea"/>
            </a:endParaRPr>
          </a:p>
        </p:txBody>
      </p:sp>
    </p:spTree>
    <p:extLst>
      <p:ext uri="{BB962C8B-B14F-4D97-AF65-F5344CB8AC3E}">
        <p14:creationId xmlns:p14="http://schemas.microsoft.com/office/powerpoint/2010/main" val="40891084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ja-JP" altLang="en-US"/>
              <a:t>マスター タイトルの書式設定</a:t>
            </a:r>
            <a:endParaRPr lang="en-US"/>
          </a:p>
        </p:txBody>
      </p:sp>
      <p:sp>
        <p:nvSpPr>
          <p:cNvPr id="4" name="Inhaltsplatzhalter 2"/>
          <p:cNvSpPr>
            <a:spLocks noGrp="1"/>
          </p:cNvSpPr>
          <p:nvPr>
            <p:ph idx="1"/>
          </p:nvPr>
        </p:nvSpPr>
        <p:spPr>
          <a:xfrm>
            <a:off x="1080000" y="1800000"/>
            <a:ext cx="9000000"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rgbClr val="3C3C3B"/>
                </a:solidFill>
                <a:latin typeface="Arial" panose="020B0604020202020204" pitchFamily="34" charset="0"/>
                <a:ea typeface="メイリオ"/>
                <a:cs typeface="Arial" panose="020B0604020202020204" pitchFamily="34" charset="0"/>
              </a:rPr>
              <a:t>Page.</a:t>
            </a:r>
            <a:r>
              <a:rPr kumimoji="1" lang="ja-JP" altLang="en-US" sz="100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a:solidFill>
                <a:srgbClr val="3C3C3B"/>
              </a:solidFill>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16033412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000" y="332656"/>
            <a:ext cx="11253600" cy="5824707"/>
          </a:xfrm>
          <a:prstGeom prst="rect">
            <a:avLst/>
          </a:prstGeom>
        </p:spPr>
      </p:pic>
      <p:sp>
        <p:nvSpPr>
          <p:cNvPr id="5" name="Textplatzhalter 11"/>
          <p:cNvSpPr>
            <a:spLocks noGrp="1"/>
          </p:cNvSpPr>
          <p:nvPr>
            <p:ph type="body" sz="quarter" idx="11"/>
          </p:nvPr>
        </p:nvSpPr>
        <p:spPr>
          <a:xfrm>
            <a:off x="468000" y="1080000"/>
            <a:ext cx="7920000" cy="1500237"/>
          </a:xfrm>
          <a:solidFill>
            <a:schemeClr val="tx2"/>
          </a:solidFill>
        </p:spPr>
        <p:txBody>
          <a:bodyPr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8" name="テキスト ボックス 7"/>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rgbClr val="3C3C3B"/>
                </a:solidFill>
                <a:latin typeface="Arial" panose="020B0604020202020204" pitchFamily="34" charset="0"/>
                <a:ea typeface="メイリオ"/>
                <a:cs typeface="Arial" panose="020B0604020202020204" pitchFamily="34" charset="0"/>
              </a:rPr>
              <a:t>Page.</a:t>
            </a:r>
            <a:r>
              <a:rPr kumimoji="1" lang="ja-JP" altLang="en-US" sz="100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a:solidFill>
                <a:srgbClr val="3C3C3B"/>
              </a:solidFill>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367642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sp>
        <p:nvSpPr>
          <p:cNvPr id="6" name="Rechteck 5"/>
          <p:cNvSpPr/>
          <p:nvPr userDrawn="1"/>
        </p:nvSpPr>
        <p:spPr>
          <a:xfrm>
            <a:off x="479376" y="540000"/>
            <a:ext cx="11253600" cy="56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platzhalter 11"/>
          <p:cNvSpPr>
            <a:spLocks noGrp="1"/>
          </p:cNvSpPr>
          <p:nvPr>
            <p:ph type="body" sz="quarter" idx="11"/>
          </p:nvPr>
        </p:nvSpPr>
        <p:spPr>
          <a:xfrm>
            <a:off x="479376" y="1124744"/>
            <a:ext cx="7920000" cy="1500237"/>
          </a:xfrm>
          <a:solidFill>
            <a:schemeClr val="tx2"/>
          </a:solidFill>
        </p:spPr>
        <p:txBody>
          <a:bodyPr lIns="252000" tIns="180000" rIns="180000" bIns="180000" anchor="ctr" anchorCtr="0">
            <a:noAutofit/>
          </a:bodyPr>
          <a:lstStyle>
            <a:lvl1pPr>
              <a:defRPr sz="3600" b="1" cap="none" baseline="0">
                <a:solidFill>
                  <a:schemeClr val="bg1"/>
                </a:solidFill>
                <a:latin typeface="+mj-lt"/>
              </a:defRPr>
            </a:lvl1pPr>
            <a:lvl2pPr marL="0" indent="0">
              <a:buNone/>
              <a:defRPr sz="2000" b="1"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p:txBody>
      </p:sp>
    </p:spTree>
    <p:extLst>
      <p:ext uri="{BB962C8B-B14F-4D97-AF65-F5344CB8AC3E}">
        <p14:creationId xmlns:p14="http://schemas.microsoft.com/office/powerpoint/2010/main" val="11202987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ja-JP" altLang="en-US"/>
              <a:t>マスター タイトルの書式設定</a:t>
            </a:r>
            <a:endParaRPr lang="en-US"/>
          </a:p>
        </p:txBody>
      </p:sp>
      <p:sp>
        <p:nvSpPr>
          <p:cNvPr id="4" name="Inhaltsplatzhalter 2"/>
          <p:cNvSpPr>
            <a:spLocks noGrp="1"/>
          </p:cNvSpPr>
          <p:nvPr>
            <p:ph idx="1"/>
          </p:nvPr>
        </p:nvSpPr>
        <p:spPr>
          <a:xfrm>
            <a:off x="1080000" y="1800000"/>
            <a:ext cx="9000000"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rgbClr val="3C3C3B"/>
                </a:solidFill>
                <a:latin typeface="Arial" panose="020B0604020202020204" pitchFamily="34" charset="0"/>
                <a:ea typeface="メイリオ"/>
                <a:cs typeface="Arial" panose="020B0604020202020204" pitchFamily="34" charset="0"/>
              </a:rPr>
              <a:t>Page.</a:t>
            </a:r>
            <a:r>
              <a:rPr kumimoji="1" lang="ja-JP" altLang="en-US" sz="100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a:solidFill>
                <a:srgbClr val="3C3C3B"/>
              </a:solidFill>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28607017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000" y="332656"/>
            <a:ext cx="11253600" cy="5824707"/>
          </a:xfrm>
          <a:prstGeom prst="rect">
            <a:avLst/>
          </a:prstGeom>
        </p:spPr>
      </p:pic>
      <p:sp>
        <p:nvSpPr>
          <p:cNvPr id="5" name="Textplatzhalter 11"/>
          <p:cNvSpPr>
            <a:spLocks noGrp="1"/>
          </p:cNvSpPr>
          <p:nvPr>
            <p:ph type="body" sz="quarter" idx="11"/>
          </p:nvPr>
        </p:nvSpPr>
        <p:spPr>
          <a:xfrm>
            <a:off x="468000" y="1080000"/>
            <a:ext cx="7920000" cy="1500237"/>
          </a:xfrm>
          <a:solidFill>
            <a:schemeClr val="tx2"/>
          </a:solidFill>
        </p:spPr>
        <p:txBody>
          <a:bodyPr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8" name="テキスト ボックス 7"/>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rgbClr val="3C3C3B"/>
                </a:solidFill>
                <a:latin typeface="Arial" panose="020B0604020202020204" pitchFamily="34" charset="0"/>
                <a:ea typeface="メイリオ"/>
                <a:cs typeface="Arial" panose="020B0604020202020204" pitchFamily="34" charset="0"/>
              </a:rPr>
              <a:t>Page.</a:t>
            </a:r>
            <a:r>
              <a:rPr kumimoji="1" lang="ja-JP" altLang="en-US" sz="100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a:solidFill>
                <a:srgbClr val="3C3C3B"/>
              </a:solidFill>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33000283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 2 Chart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endParaRPr lang="ja-JP" altLang="en-US" noProof="0" dirty="0"/>
          </a:p>
        </p:txBody>
      </p:sp>
      <p:sp>
        <p:nvSpPr>
          <p:cNvPr id="23" name="Diagrammplatzhalter 8"/>
          <p:cNvSpPr>
            <a:spLocks noGrp="1"/>
          </p:cNvSpPr>
          <p:nvPr>
            <p:ph type="chart" sz="quarter" idx="16"/>
          </p:nvPr>
        </p:nvSpPr>
        <p:spPr>
          <a:xfrm>
            <a:off x="467999" y="1316991"/>
            <a:ext cx="5460584" cy="4248000"/>
          </a:xfrm>
          <a:noFill/>
        </p:spPr>
        <p:txBody>
          <a:bodyPr lIns="144000" tIns="144000" rIns="144000" bIns="144000">
            <a:noAutofit/>
          </a:bodyPr>
          <a:lstStyle/>
          <a:p>
            <a:r>
              <a:rPr lang="ja-JP" altLang="en-US"/>
              <a:t>グラフを追加</a:t>
            </a:r>
            <a:endParaRPr lang="en-US" dirty="0"/>
          </a:p>
        </p:txBody>
      </p:sp>
      <p:sp>
        <p:nvSpPr>
          <p:cNvPr id="24" name="Diagrammplatzhalter 8"/>
          <p:cNvSpPr>
            <a:spLocks noGrp="1"/>
          </p:cNvSpPr>
          <p:nvPr>
            <p:ph type="chart" sz="quarter" idx="17"/>
          </p:nvPr>
        </p:nvSpPr>
        <p:spPr>
          <a:xfrm>
            <a:off x="6239416" y="1316991"/>
            <a:ext cx="5460584" cy="4248000"/>
          </a:xfrm>
          <a:noFill/>
        </p:spPr>
        <p:txBody>
          <a:bodyPr lIns="144000" tIns="144000" rIns="144000" bIns="144000">
            <a:noAutofit/>
          </a:bodyPr>
          <a:lstStyle/>
          <a:p>
            <a:r>
              <a:rPr lang="ja-JP" altLang="en-US"/>
              <a:t>グラフを追加</a:t>
            </a:r>
            <a:endParaRPr lang="en-US" dirty="0"/>
          </a:p>
        </p:txBody>
      </p:sp>
      <p:cxnSp>
        <p:nvCxnSpPr>
          <p:cNvPr id="7" name="Gerade Verbindung 4">
            <a:extLst>
              <a:ext uri="{FF2B5EF4-FFF2-40B4-BE49-F238E27FC236}">
                <a16:creationId xmlns:a16="http://schemas.microsoft.com/office/drawing/2014/main" id="{2BAE940A-B6B2-4062-A10D-8E38DBE86AC8}"/>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AE69775-672D-4AA3-8EDA-94057BEF41E6}"/>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40548743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10" name="Bildplatzhalter 2"/>
          <p:cNvSpPr>
            <a:spLocks noGrp="1"/>
          </p:cNvSpPr>
          <p:nvPr>
            <p:ph type="pic" sz="quarter" idx="14"/>
          </p:nvPr>
        </p:nvSpPr>
        <p:spPr>
          <a:xfrm>
            <a:off x="468000" y="0"/>
            <a:ext cx="11253600" cy="6156000"/>
          </a:xfrm>
        </p:spPr>
        <p:txBody>
          <a:bodyPr lIns="144000" tIns="144000">
            <a:normAutofit/>
          </a:bodyPr>
          <a:lstStyle>
            <a:lvl1pPr>
              <a:defRPr sz="1000"/>
            </a:lvl1pPr>
          </a:lstStyle>
          <a:p>
            <a:r>
              <a:rPr lang="ja-JP" altLang="en-US"/>
              <a:t>アイコンをクリックして図を追加</a:t>
            </a:r>
            <a:endParaRPr lang="en-US" dirty="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252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dirty="0" err="1"/>
              <a:t>Textmasterformat</a:t>
            </a:r>
            <a:r>
              <a:rPr lang="en-US" noProof="0" dirty="0"/>
              <a:t/>
            </a:r>
            <a:br>
              <a:rPr lang="en-US" noProof="0" dirty="0"/>
            </a:b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p:txBody>
      </p:sp>
      <p:sp>
        <p:nvSpPr>
          <p:cNvPr id="9" name="Textplatzhalter 11"/>
          <p:cNvSpPr>
            <a:spLocks noGrp="1"/>
          </p:cNvSpPr>
          <p:nvPr>
            <p:ph type="body" sz="quarter" idx="13"/>
          </p:nvPr>
        </p:nvSpPr>
        <p:spPr>
          <a:xfrm>
            <a:off x="1080000" y="2700000"/>
            <a:ext cx="5040000" cy="609737"/>
          </a:xfrm>
          <a:solidFill>
            <a:srgbClr val="9D9D9D"/>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bg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p:txBody>
      </p:sp>
      <p:pic>
        <p:nvPicPr>
          <p:cNvPr id="5" name="Bild 4" descr="Badge_grey.png"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4432" y="0"/>
            <a:ext cx="1419800" cy="1275442"/>
          </a:xfrm>
          <a:prstGeom prst="rect">
            <a:avLst/>
          </a:prstGeom>
        </p:spPr>
      </p:pic>
    </p:spTree>
    <p:extLst>
      <p:ext uri="{BB962C8B-B14F-4D97-AF65-F5344CB8AC3E}">
        <p14:creationId xmlns:p14="http://schemas.microsoft.com/office/powerpoint/2010/main" val="35754255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grey">
    <p:spTree>
      <p:nvGrpSpPr>
        <p:cNvPr id="1" name=""/>
        <p:cNvGrpSpPr/>
        <p:nvPr/>
      </p:nvGrpSpPr>
      <p:grpSpPr>
        <a:xfrm>
          <a:off x="0" y="0"/>
          <a:ext cx="0" cy="0"/>
          <a:chOff x="0" y="0"/>
          <a:chExt cx="0" cy="0"/>
        </a:xfrm>
      </p:grpSpPr>
      <p:sp>
        <p:nvSpPr>
          <p:cNvPr id="10" name="Rechteck 9"/>
          <p:cNvSpPr/>
          <p:nvPr userDrawn="1"/>
        </p:nvSpPr>
        <p:spPr>
          <a:xfrm>
            <a:off x="468000" y="0"/>
            <a:ext cx="11253600" cy="615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dirty="0" err="1"/>
              <a:t>Textmasterformat</a:t>
            </a:r>
            <a:r>
              <a:rPr lang="en-US" noProof="0" dirty="0"/>
              <a:t/>
            </a:r>
            <a:br>
              <a:rPr lang="en-US" noProof="0" dirty="0"/>
            </a:b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p:txBody>
      </p:sp>
    </p:spTree>
    <p:extLst>
      <p:ext uri="{BB962C8B-B14F-4D97-AF65-F5344CB8AC3E}">
        <p14:creationId xmlns:p14="http://schemas.microsoft.com/office/powerpoint/2010/main" val="31104807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endParaRPr lang="ja-JP" altLang="en-US" noProof="0" dirty="0"/>
          </a:p>
        </p:txBody>
      </p:sp>
      <p:sp>
        <p:nvSpPr>
          <p:cNvPr id="4" name="Inhaltsplatzhalter 2"/>
          <p:cNvSpPr>
            <a:spLocks noGrp="1"/>
          </p:cNvSpPr>
          <p:nvPr>
            <p:ph idx="1"/>
          </p:nvPr>
        </p:nvSpPr>
        <p:spPr>
          <a:xfrm>
            <a:off x="468000" y="1424991"/>
            <a:ext cx="11244574" cy="283153"/>
          </a:xfrm>
          <a:ln>
            <a:noFill/>
          </a:ln>
        </p:spPr>
        <p:txBody>
          <a:bodyPr wrap="square">
            <a:spAutoFit/>
          </a:bodyPr>
          <a:lstStyle>
            <a:lvl1pPr marL="177800" indent="-177800">
              <a:spcAft>
                <a:spcPts val="1800"/>
              </a:spcAft>
              <a:buClr>
                <a:schemeClr val="tx2"/>
              </a:buClr>
              <a:buFont typeface="Wingdings" panose="05000000000000000000" pitchFamily="2" charset="2"/>
              <a:buChar char="§"/>
              <a:tabLst>
                <a:tab pos="7177088" algn="r"/>
              </a:tabLst>
              <a:defRPr sz="1600"/>
            </a:lvl1pPr>
          </a:lstStyle>
          <a:p>
            <a:pPr lvl="0"/>
            <a:r>
              <a:rPr lang="ja-JP" altLang="en-US" noProof="0"/>
              <a:t>マスター テキストの書式設定</a:t>
            </a:r>
          </a:p>
        </p:txBody>
      </p:sp>
      <p:cxnSp>
        <p:nvCxnSpPr>
          <p:cNvPr id="6" name="Gerade Verbindung 4">
            <a:extLst>
              <a:ext uri="{FF2B5EF4-FFF2-40B4-BE49-F238E27FC236}">
                <a16:creationId xmlns:a16="http://schemas.microsoft.com/office/drawing/2014/main" id="{57979797-8531-40C9-AA25-B52E6916CE05}"/>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CCA12777-30D4-4D1C-8DE6-98573AE3C7E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42340501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endParaRPr lang="ja-JP" altLang="en-US" noProof="0" dirty="0"/>
          </a:p>
        </p:txBody>
      </p:sp>
      <p:sp>
        <p:nvSpPr>
          <p:cNvPr id="4" name="Inhaltsplatzhalter 2"/>
          <p:cNvSpPr>
            <a:spLocks noGrp="1"/>
          </p:cNvSpPr>
          <p:nvPr>
            <p:ph idx="1"/>
          </p:nvPr>
        </p:nvSpPr>
        <p:spPr>
          <a:xfrm>
            <a:off x="468000" y="1424991"/>
            <a:ext cx="11244574"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dirty="0"/>
          </a:p>
        </p:txBody>
      </p:sp>
      <p:cxnSp>
        <p:nvCxnSpPr>
          <p:cNvPr id="6" name="Gerade Verbindung 4">
            <a:extLst>
              <a:ext uri="{FF2B5EF4-FFF2-40B4-BE49-F238E27FC236}">
                <a16:creationId xmlns:a16="http://schemas.microsoft.com/office/drawing/2014/main" id="{A15355D3-CEB8-489E-88A7-11B56E874514}"/>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28D4BE4-8D41-47B8-82B8-4716B88FC765}"/>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3792225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Text 2col">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endParaRPr lang="ja-JP" altLang="en-US" noProof="0" dirty="0"/>
          </a:p>
        </p:txBody>
      </p:sp>
      <p:sp>
        <p:nvSpPr>
          <p:cNvPr id="13" name="Textplatzhalter 4"/>
          <p:cNvSpPr>
            <a:spLocks noGrp="1"/>
          </p:cNvSpPr>
          <p:nvPr>
            <p:ph type="body" sz="quarter" idx="14"/>
          </p:nvPr>
        </p:nvSpPr>
        <p:spPr>
          <a:xfrm>
            <a:off x="467999" y="1424991"/>
            <a:ext cx="5436506"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dirty="0"/>
          </a:p>
        </p:txBody>
      </p:sp>
      <p:sp>
        <p:nvSpPr>
          <p:cNvPr id="14" name="Textplatzhalter 4"/>
          <p:cNvSpPr>
            <a:spLocks noGrp="1"/>
          </p:cNvSpPr>
          <p:nvPr>
            <p:ph type="body" sz="quarter" idx="15"/>
          </p:nvPr>
        </p:nvSpPr>
        <p:spPr>
          <a:xfrm>
            <a:off x="6276068" y="1424991"/>
            <a:ext cx="5436506"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dirty="0"/>
          </a:p>
        </p:txBody>
      </p:sp>
      <p:cxnSp>
        <p:nvCxnSpPr>
          <p:cNvPr id="7" name="Gerade Verbindung 4">
            <a:extLst>
              <a:ext uri="{FF2B5EF4-FFF2-40B4-BE49-F238E27FC236}">
                <a16:creationId xmlns:a16="http://schemas.microsoft.com/office/drawing/2014/main" id="{BE3FFBE7-B0B8-40F2-A1F7-6933ED5360BE}"/>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AF2150-6F57-40CA-BDAB-D10D46B6BCF5}"/>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3751237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Text +1 Picture">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endParaRPr lang="ja-JP" altLang="en-US" noProof="0" dirty="0"/>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dirty="0"/>
          </a:p>
        </p:txBody>
      </p:sp>
      <p:sp>
        <p:nvSpPr>
          <p:cNvPr id="15" name="Bildplatzhalter 3"/>
          <p:cNvSpPr>
            <a:spLocks noGrp="1"/>
          </p:cNvSpPr>
          <p:nvPr>
            <p:ph type="pic" sz="quarter" idx="15"/>
          </p:nvPr>
        </p:nvSpPr>
        <p:spPr>
          <a:xfrm>
            <a:off x="6300000" y="1424991"/>
            <a:ext cx="5400000" cy="4248000"/>
          </a:xfrm>
          <a:ln w="6350">
            <a:noFill/>
          </a:ln>
        </p:spPr>
        <p:txBody>
          <a:bodyPr lIns="144000" tIns="144000">
            <a:normAutofit/>
          </a:bodyPr>
          <a:lstStyle>
            <a:lvl1pPr>
              <a:defRPr sz="1000"/>
            </a:lvl1pPr>
          </a:lstStyle>
          <a:p>
            <a:r>
              <a:rPr lang="ja-JP" altLang="en-US"/>
              <a:t>アイコンをクリックして図を追加</a:t>
            </a:r>
            <a:endParaRPr lang="en-US" dirty="0"/>
          </a:p>
        </p:txBody>
      </p:sp>
      <p:cxnSp>
        <p:nvCxnSpPr>
          <p:cNvPr id="7" name="Gerade Verbindung 4">
            <a:extLst>
              <a:ext uri="{FF2B5EF4-FFF2-40B4-BE49-F238E27FC236}">
                <a16:creationId xmlns:a16="http://schemas.microsoft.com/office/drawing/2014/main" id="{A82DFE47-0884-463E-8FD8-434DEC37F45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7C55447A-6505-45C3-AE39-4AE7D090C022}"/>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132893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 4 picture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endParaRPr lang="ja-JP" altLang="en-US" noProof="0" dirty="0"/>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dirty="0"/>
          </a:p>
        </p:txBody>
      </p:sp>
      <p:sp>
        <p:nvSpPr>
          <p:cNvPr id="14" name="Bildplatzhalter 3"/>
          <p:cNvSpPr>
            <a:spLocks noGrp="1"/>
          </p:cNvSpPr>
          <p:nvPr>
            <p:ph type="pic" sz="quarter" idx="15"/>
          </p:nvPr>
        </p:nvSpPr>
        <p:spPr>
          <a:xfrm>
            <a:off x="6300000" y="1424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dirty="0"/>
          </a:p>
        </p:txBody>
      </p:sp>
      <p:sp>
        <p:nvSpPr>
          <p:cNvPr id="16" name="Bildplatzhalter 3"/>
          <p:cNvSpPr>
            <a:spLocks noGrp="1"/>
          </p:cNvSpPr>
          <p:nvPr>
            <p:ph type="pic" sz="quarter" idx="16"/>
          </p:nvPr>
        </p:nvSpPr>
        <p:spPr>
          <a:xfrm>
            <a:off x="9072352" y="1424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dirty="0"/>
          </a:p>
        </p:txBody>
      </p:sp>
      <p:sp>
        <p:nvSpPr>
          <p:cNvPr id="17" name="Bildplatzhalter 3"/>
          <p:cNvSpPr>
            <a:spLocks noGrp="1"/>
          </p:cNvSpPr>
          <p:nvPr>
            <p:ph type="pic" sz="quarter" idx="17"/>
          </p:nvPr>
        </p:nvSpPr>
        <p:spPr>
          <a:xfrm>
            <a:off x="6300000" y="3548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dirty="0"/>
          </a:p>
        </p:txBody>
      </p:sp>
      <p:sp>
        <p:nvSpPr>
          <p:cNvPr id="18" name="Bildplatzhalter 3"/>
          <p:cNvSpPr>
            <a:spLocks noGrp="1"/>
          </p:cNvSpPr>
          <p:nvPr>
            <p:ph type="pic" sz="quarter" idx="18"/>
          </p:nvPr>
        </p:nvSpPr>
        <p:spPr>
          <a:xfrm>
            <a:off x="9072352" y="3548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dirty="0"/>
          </a:p>
        </p:txBody>
      </p:sp>
      <p:cxnSp>
        <p:nvCxnSpPr>
          <p:cNvPr id="10" name="Gerade Verbindung 4">
            <a:extLst>
              <a:ext uri="{FF2B5EF4-FFF2-40B4-BE49-F238E27FC236}">
                <a16:creationId xmlns:a16="http://schemas.microsoft.com/office/drawing/2014/main" id="{B76D4DD0-4EDD-4DFD-9117-94AB0DE11A6B}"/>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5C2371FC-0F29-480A-B969-A89E454B9A4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1467302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6" name="Rechteck 5"/>
          <p:cNvSpPr/>
          <p:nvPr userDrawn="1"/>
        </p:nvSpPr>
        <p:spPr>
          <a:xfrm>
            <a:off x="468000" y="540000"/>
            <a:ext cx="11253600" cy="561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platzhalter 13"/>
          <p:cNvSpPr>
            <a:spLocks noGrp="1"/>
          </p:cNvSpPr>
          <p:nvPr>
            <p:ph type="body" sz="quarter" idx="13" hasCustomPrompt="1"/>
          </p:nvPr>
        </p:nvSpPr>
        <p:spPr>
          <a:xfrm>
            <a:off x="1127448" y="1916832"/>
            <a:ext cx="5280000" cy="369332"/>
          </a:xfrm>
        </p:spPr>
        <p:txBody>
          <a:bodyPr wrap="square">
            <a:spAutoFit/>
          </a:bodyPr>
          <a:lstStyle>
            <a:lvl1pPr>
              <a:spcAft>
                <a:spcPts val="0"/>
              </a:spcAft>
              <a:defRPr sz="2000" b="1" cap="none" baseline="0">
                <a:solidFill>
                  <a:schemeClr val="bg1"/>
                </a:solidFill>
                <a:latin typeface="Verdana" panose="020B0604030504040204" pitchFamily="34" charset="0"/>
                <a:cs typeface="Verdana" panose="020B0604030504040204" pitchFamily="34" charset="0"/>
              </a:defRPr>
            </a:lvl1pPr>
            <a:lvl2pPr>
              <a:defRPr sz="1100" b="1" cap="all" baseline="0">
                <a:latin typeface="+mj-lt"/>
              </a:defRPr>
            </a:lvl2pPr>
            <a:lvl3pPr>
              <a:defRPr sz="1100" b="1" cap="all" baseline="0">
                <a:latin typeface="+mj-lt"/>
              </a:defRPr>
            </a:lvl3pPr>
            <a:lvl4pPr>
              <a:defRPr sz="1100" b="1" cap="all" baseline="0">
                <a:latin typeface="+mj-lt"/>
              </a:defRPr>
            </a:lvl4pPr>
            <a:lvl5pPr>
              <a:defRPr sz="1100" b="1" cap="all" baseline="0">
                <a:latin typeface="+mj-lt"/>
              </a:defRPr>
            </a:lvl5pPr>
          </a:lstStyle>
          <a:p>
            <a:pPr lvl="0"/>
            <a:r>
              <a:rPr lang="en-US" altLang="ja-JP" noProof="0"/>
              <a:t>www.renesas.com</a:t>
            </a:r>
            <a:endParaRPr lang="ja-JP" altLang="en-US" noProof="0"/>
          </a:p>
        </p:txBody>
      </p:sp>
      <p:cxnSp>
        <p:nvCxnSpPr>
          <p:cNvPr id="8" name="Gerade Verbindung 7"/>
          <p:cNvCxnSpPr/>
          <p:nvPr userDrawn="1"/>
        </p:nvCxnSpPr>
        <p:spPr>
          <a:xfrm>
            <a:off x="1080000" y="1268760"/>
            <a:ext cx="2400000" cy="0"/>
          </a:xfrm>
          <a:prstGeom prst="line">
            <a:avLst/>
          </a:prstGeom>
          <a:ln w="38100">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11" name="テキスト ボックス 1"/>
          <p:cNvSpPr txBox="1"/>
          <p:nvPr userDrawn="1"/>
        </p:nvSpPr>
        <p:spPr>
          <a:xfrm>
            <a:off x="1127448" y="1484784"/>
            <a:ext cx="5088008" cy="369332"/>
          </a:xfrm>
          <a:prstGeom prst="rect">
            <a:avLst/>
          </a:prstGeom>
          <a:noFill/>
        </p:spPr>
        <p:txBody>
          <a:bodyPr wrap="square" l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ja-JP" b="0">
                <a:solidFill>
                  <a:schemeClr val="bg1"/>
                </a:solidFill>
                <a:latin typeface="Arial Narrow" panose="020B0606020202030204" pitchFamily="34" charset="0"/>
                <a:ea typeface="+mj-ea"/>
              </a:rPr>
              <a:t>BIG</a:t>
            </a:r>
            <a:r>
              <a:rPr kumimoji="1" lang="en-US" altLang="ja-JP" b="0" baseline="0">
                <a:solidFill>
                  <a:schemeClr val="bg1"/>
                </a:solidFill>
                <a:latin typeface="Arial Narrow" panose="020B0606020202030204" pitchFamily="34" charset="0"/>
                <a:ea typeface="+mj-ea"/>
              </a:rPr>
              <a:t> IDEAS FOR EVERY SPACE</a:t>
            </a:r>
            <a:endParaRPr kumimoji="1" lang="ja-JP" altLang="en-US" b="0">
              <a:solidFill>
                <a:schemeClr val="bg1"/>
              </a:solidFill>
              <a:latin typeface="Arial Narrow" panose="020B0606020202030204" pitchFamily="34" charset="0"/>
              <a:ea typeface="+mj-ea"/>
            </a:endParaRPr>
          </a:p>
        </p:txBody>
      </p:sp>
    </p:spTree>
    <p:extLst>
      <p:ext uri="{BB962C8B-B14F-4D97-AF65-F5344CB8AC3E}">
        <p14:creationId xmlns:p14="http://schemas.microsoft.com/office/powerpoint/2010/main" val="42899431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Picture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endParaRPr lang="ja-JP" altLang="en-US" noProof="0" dirty="0"/>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sp>
        <p:nvSpPr>
          <p:cNvPr id="20" name="Bildplatzhalter 8"/>
          <p:cNvSpPr>
            <a:spLocks noGrp="1"/>
          </p:cNvSpPr>
          <p:nvPr>
            <p:ph type="pic" sz="quarter" idx="18"/>
          </p:nvPr>
        </p:nvSpPr>
        <p:spPr>
          <a:xfrm>
            <a:off x="468000" y="1424991"/>
            <a:ext cx="8712000" cy="4248000"/>
          </a:xfrm>
        </p:spPr>
        <p:txBody>
          <a:bodyPr lIns="144000" tIns="144000">
            <a:noAutofit/>
          </a:bodyPr>
          <a:lstStyle>
            <a:lvl1pPr>
              <a:defRPr sz="1000"/>
            </a:lvl1pPr>
          </a:lstStyle>
          <a:p>
            <a:r>
              <a:rPr lang="ja-JP" altLang="en-US"/>
              <a:t>アイコンをクリックして図を追加</a:t>
            </a:r>
            <a:endParaRPr lang="en-US" dirty="0"/>
          </a:p>
        </p:txBody>
      </p:sp>
      <p:cxnSp>
        <p:nvCxnSpPr>
          <p:cNvPr id="7" name="Gerade Verbindung 4">
            <a:extLst>
              <a:ext uri="{FF2B5EF4-FFF2-40B4-BE49-F238E27FC236}">
                <a16:creationId xmlns:a16="http://schemas.microsoft.com/office/drawing/2014/main" id="{CE41CD3C-03A4-4769-A3DC-5D30FCB02D61}"/>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491FE76-0178-4C83-9226-A156A31B3252}"/>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4661996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Text + Char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endParaRPr lang="ja-JP" altLang="en-US" noProof="0" dirty="0"/>
          </a:p>
        </p:txBody>
      </p:sp>
      <p:sp>
        <p:nvSpPr>
          <p:cNvPr id="24" name="Diagrammplatzhalter 8"/>
          <p:cNvSpPr>
            <a:spLocks noGrp="1"/>
          </p:cNvSpPr>
          <p:nvPr>
            <p:ph type="chart" sz="quarter" idx="17"/>
          </p:nvPr>
        </p:nvSpPr>
        <p:spPr>
          <a:xfrm>
            <a:off x="6480000" y="1316991"/>
            <a:ext cx="5220000" cy="4248000"/>
          </a:xfrm>
          <a:noFill/>
        </p:spPr>
        <p:txBody>
          <a:bodyPr lIns="144000" tIns="144000" rIns="144000" bIns="144000">
            <a:noAutofit/>
          </a:bodyPr>
          <a:lstStyle/>
          <a:p>
            <a:r>
              <a:rPr lang="ja-JP" altLang="en-US"/>
              <a:t>グラフを追加</a:t>
            </a:r>
            <a:endParaRPr lang="en-US" dirty="0"/>
          </a:p>
        </p:txBody>
      </p:sp>
      <p:sp>
        <p:nvSpPr>
          <p:cNvPr id="7" name="Textplatzhalter 4"/>
          <p:cNvSpPr>
            <a:spLocks noGrp="1"/>
          </p:cNvSpPr>
          <p:nvPr>
            <p:ph type="body" sz="quarter" idx="14"/>
          </p:nvPr>
        </p:nvSpPr>
        <p:spPr>
          <a:xfrm>
            <a:off x="467998" y="1424991"/>
            <a:ext cx="5417647"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dirty="0"/>
          </a:p>
        </p:txBody>
      </p:sp>
      <p:cxnSp>
        <p:nvCxnSpPr>
          <p:cNvPr id="8" name="Gerade Verbindung 4">
            <a:extLst>
              <a:ext uri="{FF2B5EF4-FFF2-40B4-BE49-F238E27FC236}">
                <a16:creationId xmlns:a16="http://schemas.microsoft.com/office/drawing/2014/main" id="{48124AEF-254D-4661-97A8-FC2C4E7C939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3DBF616-3B50-4D44-BED7-0BF75E4E5F14}"/>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6563673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2 Chart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endParaRPr lang="ja-JP" altLang="en-US" noProof="0" dirty="0"/>
          </a:p>
        </p:txBody>
      </p:sp>
      <p:sp>
        <p:nvSpPr>
          <p:cNvPr id="23" name="Diagrammplatzhalter 8"/>
          <p:cNvSpPr>
            <a:spLocks noGrp="1"/>
          </p:cNvSpPr>
          <p:nvPr>
            <p:ph type="chart" sz="quarter" idx="16"/>
          </p:nvPr>
        </p:nvSpPr>
        <p:spPr>
          <a:xfrm>
            <a:off x="467999" y="1316991"/>
            <a:ext cx="5460584" cy="4248000"/>
          </a:xfrm>
          <a:noFill/>
        </p:spPr>
        <p:txBody>
          <a:bodyPr lIns="144000" tIns="144000" rIns="144000" bIns="144000">
            <a:noAutofit/>
          </a:bodyPr>
          <a:lstStyle/>
          <a:p>
            <a:r>
              <a:rPr lang="ja-JP" altLang="en-US"/>
              <a:t>グラフを追加</a:t>
            </a:r>
            <a:endParaRPr lang="en-US" dirty="0"/>
          </a:p>
        </p:txBody>
      </p:sp>
      <p:sp>
        <p:nvSpPr>
          <p:cNvPr id="24" name="Diagrammplatzhalter 8"/>
          <p:cNvSpPr>
            <a:spLocks noGrp="1"/>
          </p:cNvSpPr>
          <p:nvPr>
            <p:ph type="chart" sz="quarter" idx="17"/>
          </p:nvPr>
        </p:nvSpPr>
        <p:spPr>
          <a:xfrm>
            <a:off x="6239416" y="1316991"/>
            <a:ext cx="5460584" cy="4248000"/>
          </a:xfrm>
          <a:noFill/>
        </p:spPr>
        <p:txBody>
          <a:bodyPr lIns="144000" tIns="144000" rIns="144000" bIns="144000">
            <a:noAutofit/>
          </a:bodyPr>
          <a:lstStyle/>
          <a:p>
            <a:r>
              <a:rPr lang="ja-JP" altLang="en-US"/>
              <a:t>グラフを追加</a:t>
            </a:r>
            <a:endParaRPr lang="en-US" dirty="0"/>
          </a:p>
        </p:txBody>
      </p:sp>
      <p:cxnSp>
        <p:nvCxnSpPr>
          <p:cNvPr id="7" name="Gerade Verbindung 4">
            <a:extLst>
              <a:ext uri="{FF2B5EF4-FFF2-40B4-BE49-F238E27FC236}">
                <a16:creationId xmlns:a16="http://schemas.microsoft.com/office/drawing/2014/main" id="{2BAE940A-B6B2-4062-A10D-8E38DBE86AC8}"/>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AE69775-672D-4AA3-8EDA-94057BEF41E6}"/>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9129527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hart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endParaRPr lang="ja-JP" altLang="en-US" noProof="0" dirty="0"/>
          </a:p>
        </p:txBody>
      </p:sp>
      <p:sp>
        <p:nvSpPr>
          <p:cNvPr id="19" name="Diagrammplatzhalter 8"/>
          <p:cNvSpPr>
            <a:spLocks noGrp="1"/>
          </p:cNvSpPr>
          <p:nvPr>
            <p:ph type="chart" sz="quarter" idx="16"/>
          </p:nvPr>
        </p:nvSpPr>
        <p:spPr>
          <a:xfrm>
            <a:off x="468000" y="1316991"/>
            <a:ext cx="8712000" cy="4068000"/>
          </a:xfrm>
          <a:noFill/>
        </p:spPr>
        <p:txBody>
          <a:bodyPr lIns="144000" tIns="144000" rIns="144000" bIns="144000">
            <a:noAutofit/>
          </a:bodyPr>
          <a:lstStyle/>
          <a:p>
            <a:r>
              <a:rPr lang="ja-JP" altLang="en-US"/>
              <a:t>グラフを追加</a:t>
            </a:r>
            <a:endParaRPr lang="en-US" dirty="0"/>
          </a:p>
        </p:txBody>
      </p:sp>
      <p:sp>
        <p:nvSpPr>
          <p:cNvPr id="20"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cxnSp>
        <p:nvCxnSpPr>
          <p:cNvPr id="7" name="Gerade Verbindung 4">
            <a:extLst>
              <a:ext uri="{FF2B5EF4-FFF2-40B4-BE49-F238E27FC236}">
                <a16:creationId xmlns:a16="http://schemas.microsoft.com/office/drawing/2014/main" id="{D3A74278-5E33-47CA-ADB1-29C6159D0314}"/>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4728CF0-38B4-4893-A4B1-B1730B2CF536}"/>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1672832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rt  large + caption ">
    <p:spTree>
      <p:nvGrpSpPr>
        <p:cNvPr id="1" name=""/>
        <p:cNvGrpSpPr/>
        <p:nvPr/>
      </p:nvGrpSpPr>
      <p:grpSpPr>
        <a:xfrm>
          <a:off x="0" y="0"/>
          <a:ext cx="0" cy="0"/>
          <a:chOff x="0" y="0"/>
          <a:chExt cx="0" cy="0"/>
        </a:xfrm>
      </p:grpSpPr>
      <p:sp>
        <p:nvSpPr>
          <p:cNvPr id="20" name="Textplatzhalter 6"/>
          <p:cNvSpPr>
            <a:spLocks noGrp="1"/>
          </p:cNvSpPr>
          <p:nvPr>
            <p:ph type="body" sz="quarter" idx="17"/>
          </p:nvPr>
        </p:nvSpPr>
        <p:spPr>
          <a:xfrm>
            <a:off x="468000" y="5940000"/>
            <a:ext cx="11244575" cy="234744"/>
          </a:xfrm>
        </p:spPr>
        <p:txBody>
          <a:bodyPr>
            <a:noAutofit/>
          </a:bodyPr>
          <a:lstStyle>
            <a:lvl1pPr>
              <a:defRPr sz="1400"/>
            </a:lvl1pPr>
            <a:lvl2pPr marL="0" indent="0">
              <a:buNone/>
              <a:defRPr sz="1400"/>
            </a:lvl2pPr>
            <a:lvl3pPr>
              <a:defRPr sz="1400"/>
            </a:lvl3pPr>
            <a:lvl4pPr>
              <a:defRPr sz="1400"/>
            </a:lvl4pPr>
            <a:lvl5pPr>
              <a:defRPr sz="1400"/>
            </a:lvl5pPr>
          </a:lstStyle>
          <a:p>
            <a:pPr lvl="0"/>
            <a:r>
              <a:rPr lang="ja-JP" altLang="en-US" noProof="0"/>
              <a:t>マスター テキストの書式設定</a:t>
            </a:r>
          </a:p>
        </p:txBody>
      </p:sp>
      <p:sp>
        <p:nvSpPr>
          <p:cNvPr id="4" name="コンテンツ プレースホルダー 3"/>
          <p:cNvSpPr>
            <a:spLocks noGrp="1"/>
          </p:cNvSpPr>
          <p:nvPr>
            <p:ph sz="quarter" idx="18"/>
          </p:nvPr>
        </p:nvSpPr>
        <p:spPr>
          <a:xfrm>
            <a:off x="460375" y="540000"/>
            <a:ext cx="11261725" cy="1875385"/>
          </a:xfrm>
        </p:spPr>
        <p:txBody>
          <a:bodyPr/>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endParaRPr kumimoji="1" lang="en-US" noProof="0" dirty="0"/>
          </a:p>
        </p:txBody>
      </p:sp>
      <p:sp>
        <p:nvSpPr>
          <p:cNvPr id="7" name="テキスト ボックス 6">
            <a:extLst>
              <a:ext uri="{FF2B5EF4-FFF2-40B4-BE49-F238E27FC236}">
                <a16:creationId xmlns:a16="http://schemas.microsoft.com/office/drawing/2014/main" id="{E44D5E23-B915-4847-AEAE-600DBB5D7A81}"/>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6597983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4 Charts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endParaRPr lang="ja-JP" altLang="en-US" noProof="0" dirty="0"/>
          </a:p>
        </p:txBody>
      </p:sp>
      <p:sp>
        <p:nvSpPr>
          <p:cNvPr id="23" name="Diagrammplatzhalter 8"/>
          <p:cNvSpPr>
            <a:spLocks noGrp="1"/>
          </p:cNvSpPr>
          <p:nvPr>
            <p:ph type="chart" sz="quarter" idx="16"/>
          </p:nvPr>
        </p:nvSpPr>
        <p:spPr>
          <a:xfrm>
            <a:off x="468000" y="1316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dirty="0"/>
          </a:p>
        </p:txBody>
      </p:sp>
      <p:sp>
        <p:nvSpPr>
          <p:cNvPr id="24"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sp>
        <p:nvSpPr>
          <p:cNvPr id="25" name="Diagrammplatzhalter 8"/>
          <p:cNvSpPr>
            <a:spLocks noGrp="1"/>
          </p:cNvSpPr>
          <p:nvPr>
            <p:ph type="chart" sz="quarter" idx="18"/>
          </p:nvPr>
        </p:nvSpPr>
        <p:spPr>
          <a:xfrm>
            <a:off x="4907408" y="1316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dirty="0"/>
          </a:p>
        </p:txBody>
      </p:sp>
      <p:sp>
        <p:nvSpPr>
          <p:cNvPr id="26" name="Diagrammplatzhalter 8"/>
          <p:cNvSpPr>
            <a:spLocks noGrp="1"/>
          </p:cNvSpPr>
          <p:nvPr>
            <p:ph type="chart" sz="quarter" idx="19"/>
          </p:nvPr>
        </p:nvSpPr>
        <p:spPr>
          <a:xfrm>
            <a:off x="468000" y="3620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dirty="0"/>
          </a:p>
        </p:txBody>
      </p:sp>
      <p:sp>
        <p:nvSpPr>
          <p:cNvPr id="27" name="Diagrammplatzhalter 8"/>
          <p:cNvSpPr>
            <a:spLocks noGrp="1"/>
          </p:cNvSpPr>
          <p:nvPr>
            <p:ph type="chart" sz="quarter" idx="20"/>
          </p:nvPr>
        </p:nvSpPr>
        <p:spPr>
          <a:xfrm>
            <a:off x="4907408" y="3620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dirty="0"/>
          </a:p>
        </p:txBody>
      </p:sp>
      <p:cxnSp>
        <p:nvCxnSpPr>
          <p:cNvPr id="10" name="Gerade Verbindung 4">
            <a:extLst>
              <a:ext uri="{FF2B5EF4-FFF2-40B4-BE49-F238E27FC236}">
                <a16:creationId xmlns:a16="http://schemas.microsoft.com/office/drawing/2014/main" id="{52C5DDBA-90B9-4961-A14B-98B9546E714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1F78BC6-0B72-4CC4-A317-57441D7DC260}"/>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8348370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abl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endParaRPr lang="ja-JP" altLang="en-US" noProof="0" dirty="0"/>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sp>
        <p:nvSpPr>
          <p:cNvPr id="20" name="Tabellenplatzhalter 8"/>
          <p:cNvSpPr>
            <a:spLocks noGrp="1"/>
          </p:cNvSpPr>
          <p:nvPr>
            <p:ph type="tbl" sz="quarter" idx="18"/>
          </p:nvPr>
        </p:nvSpPr>
        <p:spPr>
          <a:xfrm>
            <a:off x="468000" y="1424991"/>
            <a:ext cx="8711997" cy="4248000"/>
          </a:xfrm>
        </p:spPr>
        <p:txBody>
          <a:bodyPr/>
          <a:lstStyle/>
          <a:p>
            <a:r>
              <a:rPr lang="ja-JP" altLang="en-US"/>
              <a:t>表を追加</a:t>
            </a:r>
            <a:endParaRPr lang="en-US" dirty="0"/>
          </a:p>
        </p:txBody>
      </p:sp>
      <p:cxnSp>
        <p:nvCxnSpPr>
          <p:cNvPr id="7" name="Gerade Verbindung 4">
            <a:extLst>
              <a:ext uri="{FF2B5EF4-FFF2-40B4-BE49-F238E27FC236}">
                <a16:creationId xmlns:a16="http://schemas.microsoft.com/office/drawing/2014/main" id="{E5422D39-5700-42E9-887F-A22446232645}"/>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FF0E8D3-434B-43F4-ACAB-F8D5845A79B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16454848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pter_picture ">
    <p:spTree>
      <p:nvGrpSpPr>
        <p:cNvPr id="1" name=""/>
        <p:cNvGrpSpPr/>
        <p:nvPr/>
      </p:nvGrpSpPr>
      <p:grpSpPr>
        <a:xfrm>
          <a:off x="0" y="0"/>
          <a:ext cx="0" cy="0"/>
          <a:chOff x="0" y="0"/>
          <a:chExt cx="0" cy="0"/>
        </a:xfrm>
      </p:grpSpPr>
      <p:sp>
        <p:nvSpPr>
          <p:cNvPr id="4" name="Bildplatzhalter 3"/>
          <p:cNvSpPr>
            <a:spLocks noGrp="1"/>
          </p:cNvSpPr>
          <p:nvPr>
            <p:ph type="pic" sz="quarter" idx="15"/>
          </p:nvPr>
        </p:nvSpPr>
        <p:spPr>
          <a:xfrm>
            <a:off x="468000" y="540000"/>
            <a:ext cx="11253600" cy="5616000"/>
          </a:xfrm>
          <a:noFill/>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dirty="0"/>
          </a:p>
        </p:txBody>
      </p:sp>
      <p:sp>
        <p:nvSpPr>
          <p:cNvPr id="5" name="Textplatzhalter 11"/>
          <p:cNvSpPr>
            <a:spLocks noGrp="1"/>
          </p:cNvSpPr>
          <p:nvPr>
            <p:ph type="body" sz="quarter" idx="11"/>
          </p:nvPr>
        </p:nvSpPr>
        <p:spPr>
          <a:xfrm>
            <a:off x="468000" y="1080000"/>
            <a:ext cx="7920000" cy="1500237"/>
          </a:xfrm>
          <a:solidFill>
            <a:schemeClr val="tx2"/>
          </a:solidFill>
        </p:spPr>
        <p:txBody>
          <a:bodyPr wrap="square"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p:txBody>
      </p:sp>
      <p:sp>
        <p:nvSpPr>
          <p:cNvPr id="8" name="テキスト ボックス 7">
            <a:extLst>
              <a:ext uri="{FF2B5EF4-FFF2-40B4-BE49-F238E27FC236}">
                <a16:creationId xmlns:a16="http://schemas.microsoft.com/office/drawing/2014/main" id="{0C07C9A7-2C7A-479E-8A14-E5E5068DFD5E}"/>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41087998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sp>
        <p:nvSpPr>
          <p:cNvPr id="6" name="Rechteck 5"/>
          <p:cNvSpPr/>
          <p:nvPr userDrawn="1"/>
        </p:nvSpPr>
        <p:spPr>
          <a:xfrm>
            <a:off x="479376"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extplatzhalter 11"/>
          <p:cNvSpPr>
            <a:spLocks noGrp="1"/>
          </p:cNvSpPr>
          <p:nvPr>
            <p:ph type="body" sz="quarter" idx="11"/>
          </p:nvPr>
        </p:nvSpPr>
        <p:spPr>
          <a:xfrm>
            <a:off x="468000" y="1080000"/>
            <a:ext cx="7920000" cy="1500237"/>
          </a:xfrm>
          <a:solidFill>
            <a:schemeClr val="tx2"/>
          </a:solidFill>
        </p:spPr>
        <p:txBody>
          <a:bodyPr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p:txBody>
      </p:sp>
      <p:sp>
        <p:nvSpPr>
          <p:cNvPr id="4" name="テキスト ボックス 3">
            <a:extLst>
              <a:ext uri="{FF2B5EF4-FFF2-40B4-BE49-F238E27FC236}">
                <a16:creationId xmlns:a16="http://schemas.microsoft.com/office/drawing/2014/main" id="{9215D4EC-C520-47A7-A87B-61E2B6F34AB7}"/>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6454890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6" name="Rechteck 5"/>
          <p:cNvSpPr/>
          <p:nvPr userDrawn="1"/>
        </p:nvSpPr>
        <p:spPr>
          <a:xfrm>
            <a:off x="468000"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platzhalter 13"/>
          <p:cNvSpPr>
            <a:spLocks noGrp="1"/>
          </p:cNvSpPr>
          <p:nvPr>
            <p:ph type="body" sz="quarter" idx="13"/>
          </p:nvPr>
        </p:nvSpPr>
        <p:spPr>
          <a:xfrm>
            <a:off x="1080000" y="1387018"/>
            <a:ext cx="5280000" cy="300339"/>
          </a:xfrm>
        </p:spPr>
        <p:txBody>
          <a:bodyPr wrap="square">
            <a:spAutoFit/>
          </a:bodyPr>
          <a:lstStyle>
            <a:lvl1pPr>
              <a:spcAft>
                <a:spcPts val="0"/>
              </a:spcAft>
              <a:defRPr sz="1800" b="1" cap="none" baseline="0">
                <a:solidFill>
                  <a:schemeClr val="bg1"/>
                </a:solidFill>
                <a:latin typeface="+mj-lt"/>
              </a:defRPr>
            </a:lvl1pPr>
            <a:lvl2pPr>
              <a:defRPr sz="1100" b="1" cap="all" baseline="0">
                <a:latin typeface="+mj-lt"/>
              </a:defRPr>
            </a:lvl2pPr>
            <a:lvl3pPr>
              <a:defRPr sz="1100" b="1" cap="all" baseline="0">
                <a:latin typeface="+mj-lt"/>
              </a:defRPr>
            </a:lvl3pPr>
            <a:lvl4pPr>
              <a:defRPr sz="1100" b="1" cap="all" baseline="0">
                <a:latin typeface="+mj-lt"/>
              </a:defRPr>
            </a:lvl4pPr>
            <a:lvl5pPr>
              <a:defRPr sz="1100" b="1" cap="all" baseline="0">
                <a:latin typeface="+mj-lt"/>
              </a:defRPr>
            </a:lvl5pPr>
          </a:lstStyle>
          <a:p>
            <a:pPr lvl="0"/>
            <a:r>
              <a:rPr lang="ja-JP" altLang="en-US" noProof="0"/>
              <a:t>マスター テキストの書式設定</a:t>
            </a:r>
          </a:p>
        </p:txBody>
      </p:sp>
      <p:cxnSp>
        <p:nvCxnSpPr>
          <p:cNvPr id="8" name="Gerade Verbindung 7"/>
          <p:cNvCxnSpPr/>
          <p:nvPr userDrawn="1"/>
        </p:nvCxnSpPr>
        <p:spPr>
          <a:xfrm>
            <a:off x="1080000" y="1124744"/>
            <a:ext cx="2400000" cy="0"/>
          </a:xfrm>
          <a:prstGeom prst="line">
            <a:avLst/>
          </a:prstGeom>
          <a:ln w="38100">
            <a:solidFill>
              <a:schemeClr val="bg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618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ja-JP" altLang="en-US"/>
              <a:t>マスター タイトルの書式設定</a:t>
            </a:r>
            <a:endParaRPr lang="en-US"/>
          </a:p>
        </p:txBody>
      </p:sp>
      <p:sp>
        <p:nvSpPr>
          <p:cNvPr id="4" name="Inhaltsplatzhalter 2"/>
          <p:cNvSpPr>
            <a:spLocks noGrp="1"/>
          </p:cNvSpPr>
          <p:nvPr>
            <p:ph idx="1"/>
          </p:nvPr>
        </p:nvSpPr>
        <p:spPr>
          <a:xfrm>
            <a:off x="1080000" y="1800000"/>
            <a:ext cx="9000000"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dirty="0">
                <a:solidFill>
                  <a:srgbClr val="3C3C3B"/>
                </a:solidFill>
                <a:latin typeface="Arial" panose="020B0604020202020204" pitchFamily="34" charset="0"/>
                <a:ea typeface="メイリオ"/>
                <a:cs typeface="Arial" panose="020B0604020202020204" pitchFamily="34" charset="0"/>
              </a:rPr>
              <a:t>Page.</a:t>
            </a:r>
            <a:r>
              <a:rPr kumimoji="1" lang="ja-JP" altLang="en-US" sz="1000" dirty="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dirty="0">
              <a:solidFill>
                <a:srgbClr val="3C3C3B"/>
              </a:solidFill>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31856679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_grey + badge">
    <p:spTree>
      <p:nvGrpSpPr>
        <p:cNvPr id="1" name=""/>
        <p:cNvGrpSpPr/>
        <p:nvPr/>
      </p:nvGrpSpPr>
      <p:grpSpPr>
        <a:xfrm>
          <a:off x="0" y="0"/>
          <a:ext cx="0" cy="0"/>
          <a:chOff x="0" y="0"/>
          <a:chExt cx="0" cy="0"/>
        </a:xfrm>
      </p:grpSpPr>
      <p:sp>
        <p:nvSpPr>
          <p:cNvPr id="10" name="Rechteck 9"/>
          <p:cNvSpPr/>
          <p:nvPr userDrawn="1"/>
        </p:nvSpPr>
        <p:spPr>
          <a:xfrm>
            <a:off x="468000" y="0"/>
            <a:ext cx="11253600" cy="615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de-DE" dirty="0"/>
              <a:t>Textmasterformat</a:t>
            </a:r>
            <a:br>
              <a:rPr lang="de-DE" dirty="0"/>
            </a:br>
            <a:r>
              <a:rPr lang="de-DE" dirty="0"/>
              <a:t>bearbeiten</a:t>
            </a:r>
          </a:p>
          <a:p>
            <a:pPr lvl="1"/>
            <a:r>
              <a:rPr lang="de-DE" dirty="0"/>
              <a:t>Zweite Ebene</a:t>
            </a:r>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a:t>マスター テキストの書式設定</a:t>
            </a:r>
          </a:p>
        </p:txBody>
      </p:sp>
    </p:spTree>
    <p:extLst>
      <p:ext uri="{BB962C8B-B14F-4D97-AF65-F5344CB8AC3E}">
        <p14:creationId xmlns:p14="http://schemas.microsoft.com/office/powerpoint/2010/main" val="3550646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68000" y="332656"/>
            <a:ext cx="11253600" cy="5824707"/>
          </a:xfrm>
          <a:prstGeom prst="rect">
            <a:avLst/>
          </a:prstGeom>
        </p:spPr>
      </p:pic>
      <p:sp>
        <p:nvSpPr>
          <p:cNvPr id="5" name="Textplatzhalter 11"/>
          <p:cNvSpPr>
            <a:spLocks noGrp="1"/>
          </p:cNvSpPr>
          <p:nvPr>
            <p:ph type="body" sz="quarter" idx="11"/>
          </p:nvPr>
        </p:nvSpPr>
        <p:spPr>
          <a:xfrm>
            <a:off x="468000" y="1080000"/>
            <a:ext cx="7920000" cy="1500237"/>
          </a:xfrm>
          <a:solidFill>
            <a:schemeClr val="tx2"/>
          </a:solidFill>
        </p:spPr>
        <p:txBody>
          <a:bodyPr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8" name="テキスト ボックス 7"/>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rgbClr val="3C3C3B"/>
                </a:solidFill>
                <a:latin typeface="Arial" panose="020B0604020202020204" pitchFamily="34" charset="0"/>
                <a:ea typeface="メイリオ"/>
                <a:cs typeface="Arial" panose="020B0604020202020204" pitchFamily="34" charset="0"/>
              </a:rPr>
              <a:t>Page.</a:t>
            </a:r>
            <a:r>
              <a:rPr kumimoji="1" lang="ja-JP" altLang="en-US" sz="100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a:solidFill>
                <a:srgbClr val="3C3C3B"/>
              </a:solidFill>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391773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9" Type="http://schemas.openxmlformats.org/officeDocument/2006/relationships/image" Target="../media/image1.gif"/></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1.gif"/></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5" Type="http://schemas.openxmlformats.org/officeDocument/2006/relationships/image" Target="../media/image1.gif"/><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image" Target="../media/image1.gif"/><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1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1.gi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image" Target="../media/image1.gif"/><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theme" Target="../theme/theme3.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5.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6.xml"/><Relationship Id="rId1"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7.xml"/><Relationship Id="rId1"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gi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10" Type="http://schemas.openxmlformats.org/officeDocument/2006/relationships/image" Target="../media/image1.gif"/><Relationship Id="rId4" Type="http://schemas.openxmlformats.org/officeDocument/2006/relationships/slideLayout" Target="../slideLayouts/slideLayout46.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en-US" noProof="0" err="1"/>
              <a:t>Textmasterformat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feld 7"/>
          <p:cNvSpPr txBox="1"/>
          <p:nvPr userDrawn="1"/>
        </p:nvSpPr>
        <p:spPr>
          <a:xfrm>
            <a:off x="479376" y="6446699"/>
            <a:ext cx="2592000" cy="288032"/>
          </a:xfrm>
          <a:prstGeom prst="rect">
            <a:avLst/>
          </a:prstGeom>
          <a:noFill/>
        </p:spPr>
        <p:txBody>
          <a:bodyPr wrap="none" lIns="0" tIns="0" rIns="0" bIns="0" rtlCol="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Arial Narrow" panose="020B0606020202030204" pitchFamily="34" charset="0"/>
                <a:ea typeface="Meiryo UI" panose="020B0604030504040204" pitchFamily="50" charset="-128"/>
                <a:cs typeface="+mn-cs"/>
              </a:rPr>
              <a:t>© 202</a:t>
            </a:r>
            <a:r>
              <a:rPr lang="en-US" altLang="ja-JP" sz="800" b="1" i="0" u="none" strike="noStrike" kern="1200" baseline="0" dirty="0">
                <a:solidFill>
                  <a:schemeClr val="tx2"/>
                </a:solidFill>
                <a:latin typeface="Arial Narrow" panose="020B0606020202030204" pitchFamily="34" charset="0"/>
                <a:ea typeface="Meiryo UI" panose="020B0604030504040204" pitchFamily="50" charset="-128"/>
                <a:cs typeface="+mn-cs"/>
              </a:rPr>
              <a:t>2</a:t>
            </a:r>
            <a:r>
              <a:rPr lang="en-US" sz="800" b="1" i="0" u="none" strike="noStrike" kern="1200" baseline="0" dirty="0">
                <a:solidFill>
                  <a:schemeClr val="tx2"/>
                </a:solidFill>
                <a:latin typeface="Arial Narrow" panose="020B0606020202030204" pitchFamily="34" charset="0"/>
                <a:ea typeface="Meiryo UI" panose="020B0604030504040204" pitchFamily="50" charset="-128"/>
                <a:cs typeface="+mn-cs"/>
              </a:rPr>
              <a:t> Renesas Electronics Corporation. All rights reserved. </a:t>
            </a:r>
            <a:endParaRPr lang="en-US" sz="800" baseline="0" dirty="0">
              <a:solidFill>
                <a:schemeClr val="tx2"/>
              </a:solidFill>
              <a:latin typeface="Arial Narrow" panose="020B0606020202030204" pitchFamily="34" charset="0"/>
              <a:ea typeface="Meiryo UI" panose="020B0604030504040204" pitchFamily="50" charset="-128"/>
            </a:endParaRPr>
          </a:p>
        </p:txBody>
      </p:sp>
      <p:sp>
        <p:nvSpPr>
          <p:cNvPr id="9" name="テキスト ボックス 8">
            <a:extLst>
              <a:ext uri="{FF2B5EF4-FFF2-40B4-BE49-F238E27FC236}">
                <a16:creationId xmlns:a16="http://schemas.microsoft.com/office/drawing/2014/main" id="{52335AB6-61DD-4B47-B724-F1FAC033EF20}"/>
              </a:ext>
            </a:extLst>
          </p:cNvPr>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rgbClr val="3C3C3B"/>
                </a:solidFill>
                <a:latin typeface="Arial" panose="020B0604020202020204" pitchFamily="34" charset="0"/>
                <a:ea typeface="メイリオ"/>
                <a:cs typeface="Arial" panose="020B0604020202020204" pitchFamily="34" charset="0"/>
              </a:rPr>
              <a:t>Page.</a:t>
            </a:r>
            <a:r>
              <a:rPr kumimoji="1" lang="ja-JP" altLang="en-US" sz="100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a:solidFill>
                <a:srgbClr val="3C3C3B"/>
              </a:solidFill>
              <a:latin typeface="Arial" panose="020B0604020202020204" pitchFamily="34" charset="0"/>
              <a:ea typeface="メイリオ"/>
              <a:cs typeface="Arial" panose="020B0604020202020204" pitchFamily="34" charset="0"/>
            </a:endParaRPr>
          </a:p>
        </p:txBody>
      </p:sp>
      <p:pic>
        <p:nvPicPr>
          <p:cNvPr id="4" name="図 3" descr="挿絵 が含まれている画像&#10;&#10;自動的に生成された説明">
            <a:extLst>
              <a:ext uri="{FF2B5EF4-FFF2-40B4-BE49-F238E27FC236}">
                <a16:creationId xmlns:a16="http://schemas.microsoft.com/office/drawing/2014/main" id="{68021ED5-45FB-8243-265D-175B95C8FDE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925185" y="6435022"/>
            <a:ext cx="1796415" cy="306346"/>
          </a:xfrm>
          <a:prstGeom prst="rect">
            <a:avLst/>
          </a:prstGeom>
        </p:spPr>
      </p:pic>
    </p:spTree>
    <p:extLst>
      <p:ext uri="{BB962C8B-B14F-4D97-AF65-F5344CB8AC3E}">
        <p14:creationId xmlns:p14="http://schemas.microsoft.com/office/powerpoint/2010/main" val="1187655735"/>
      </p:ext>
    </p:extLst>
  </p:cSld>
  <p:clrMap bg1="lt1" tx1="dk1" bg2="lt2" tx2="dk2" accent1="accent1" accent2="accent2" accent3="accent3" accent4="accent4" accent5="accent5" accent6="accent6" hlink="hlink" folHlink="folHlink"/>
  <p:sldLayoutIdLst>
    <p:sldLayoutId id="2147483738" r:id="rId1"/>
    <p:sldLayoutId id="2147483774" r:id="rId2"/>
    <p:sldLayoutId id="2147484363" r:id="rId3"/>
    <p:sldLayoutId id="2147483739" r:id="rId4"/>
    <p:sldLayoutId id="2147483740" r:id="rId5"/>
    <p:sldLayoutId id="2147483750" r:id="rId6"/>
    <p:sldLayoutId id="2147483751" r:id="rId7"/>
  </p:sldLayoutIdLst>
  <p:hf sldNum="0" hdr="0" ftr="0" dt="0"/>
  <p:txStyles>
    <p:titleStyle>
      <a:lvl1pPr algn="l" defTabSz="914400" rtl="0" eaLnBrk="1" latinLnBrk="0" hangingPunct="1">
        <a:lnSpc>
          <a:spcPct val="90000"/>
        </a:lnSpc>
        <a:spcBef>
          <a:spcPct val="0"/>
        </a:spcBef>
        <a:buNone/>
        <a:defRPr kumimoji="1" sz="3200" b="1" kern="1200" cap="none"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en-US" noProof="0" err="1"/>
              <a:t>Textmasterformat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feld 7"/>
          <p:cNvSpPr txBox="1"/>
          <p:nvPr userDrawn="1"/>
        </p:nvSpPr>
        <p:spPr>
          <a:xfrm>
            <a:off x="479376" y="6446699"/>
            <a:ext cx="2592000" cy="288032"/>
          </a:xfrm>
          <a:prstGeom prst="rect">
            <a:avLst/>
          </a:prstGeom>
          <a:noFill/>
        </p:spPr>
        <p:txBody>
          <a:bodyPr wrap="none" lIns="0" tIns="0" rIns="0" bIns="0" rtlCol="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Arial Narrow" panose="020B0606020202030204" pitchFamily="34" charset="0"/>
                <a:ea typeface="Meiryo UI" panose="020B0604030504040204" pitchFamily="50" charset="-128"/>
                <a:cs typeface="+mn-cs"/>
              </a:rPr>
              <a:t>© 2022 Renesas Electronics Corporation. All rights reserved. </a:t>
            </a:r>
            <a:endParaRPr lang="en-US" sz="800" baseline="0" dirty="0">
              <a:solidFill>
                <a:schemeClr val="tx2"/>
              </a:solidFill>
              <a:latin typeface="Arial Narrow" panose="020B0606020202030204" pitchFamily="34" charset="0"/>
              <a:ea typeface="Meiryo UI" panose="020B0604030504040204" pitchFamily="50" charset="-128"/>
            </a:endParaRPr>
          </a:p>
        </p:txBody>
      </p:sp>
      <p:sp>
        <p:nvSpPr>
          <p:cNvPr id="9" name="テキスト ボックス 8">
            <a:extLst>
              <a:ext uri="{FF2B5EF4-FFF2-40B4-BE49-F238E27FC236}">
                <a16:creationId xmlns:a16="http://schemas.microsoft.com/office/drawing/2014/main" id="{52335AB6-61DD-4B47-B724-F1FAC033EF20}"/>
              </a:ext>
            </a:extLst>
          </p:cNvPr>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rgbClr val="3C3C3B"/>
                </a:solidFill>
                <a:latin typeface="Arial" panose="020B0604020202020204" pitchFamily="34" charset="0"/>
                <a:ea typeface="メイリオ"/>
                <a:cs typeface="Arial" panose="020B0604020202020204" pitchFamily="34" charset="0"/>
              </a:rPr>
              <a:t>Page.</a:t>
            </a:r>
            <a:r>
              <a:rPr kumimoji="1" lang="ja-JP" altLang="en-US" sz="100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a:solidFill>
                <a:srgbClr val="3C3C3B"/>
              </a:solidFill>
              <a:latin typeface="Arial" panose="020B0604020202020204" pitchFamily="34" charset="0"/>
              <a:ea typeface="メイリオ"/>
              <a:cs typeface="Arial" panose="020B0604020202020204" pitchFamily="34" charset="0"/>
            </a:endParaRPr>
          </a:p>
        </p:txBody>
      </p:sp>
      <p:pic>
        <p:nvPicPr>
          <p:cNvPr id="4" name="図 3" descr="挿絵 が含まれている画像&#10;&#10;自動的に生成された説明">
            <a:extLst>
              <a:ext uri="{FF2B5EF4-FFF2-40B4-BE49-F238E27FC236}">
                <a16:creationId xmlns:a16="http://schemas.microsoft.com/office/drawing/2014/main" id="{172B024C-FB8D-CF38-8FE4-727D6B5C866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925185" y="6435022"/>
            <a:ext cx="1796415" cy="306346"/>
          </a:xfrm>
          <a:prstGeom prst="rect">
            <a:avLst/>
          </a:prstGeom>
        </p:spPr>
      </p:pic>
    </p:spTree>
    <p:extLst>
      <p:ext uri="{BB962C8B-B14F-4D97-AF65-F5344CB8AC3E}">
        <p14:creationId xmlns:p14="http://schemas.microsoft.com/office/powerpoint/2010/main" val="2080480087"/>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Lst>
  <p:hf sldNum="0" hdr="0" ftr="0" dt="0"/>
  <p:txStyles>
    <p:titleStyle>
      <a:lvl1pPr algn="l" defTabSz="914400" rtl="0" eaLnBrk="1" latinLnBrk="0" hangingPunct="1">
        <a:lnSpc>
          <a:spcPct val="90000"/>
        </a:lnSpc>
        <a:spcBef>
          <a:spcPct val="0"/>
        </a:spcBef>
        <a:buNone/>
        <a:defRPr kumimoji="1" sz="3200" b="1" kern="1200" cap="none"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de-DE"/>
              <a:t>Titelmasterformat durch Klicken bearbeiten</a:t>
            </a:r>
            <a:endParaRPr lang="en-US"/>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B500E5E4-9E74-4D98-AE51-815723D08718}"/>
              </a:ext>
            </a:extLst>
          </p:cNvPr>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chemeClr val="tx1"/>
                </a:solidFill>
                <a:latin typeface="Arial" panose="020B0604020202020204" pitchFamily="34" charset="0"/>
                <a:ea typeface="メイリオ"/>
                <a:cs typeface="Arial" panose="020B0604020202020204" pitchFamily="34" charset="0"/>
              </a:rPr>
              <a:t>Page.</a:t>
            </a:r>
            <a:r>
              <a:rPr kumimoji="1" lang="ja-JP" altLang="en-US" sz="1000">
                <a:solidFill>
                  <a:schemeClr val="tx1"/>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chemeClr val="tx1"/>
                </a:solidFill>
                <a:latin typeface="Arial" panose="020B0604020202020204" pitchFamily="34" charset="0"/>
                <a:ea typeface="メイリオ"/>
                <a:cs typeface="Arial" panose="020B0604020202020204" pitchFamily="34" charset="0"/>
              </a:rPr>
              <a:pPr algn="ctr"/>
              <a:t>‹#›</a:t>
            </a:fld>
            <a:endParaRPr kumimoji="1" lang="ja-JP" altLang="en-US" sz="1000">
              <a:solidFill>
                <a:schemeClr val="tx1"/>
              </a:solidFill>
              <a:latin typeface="Arial" panose="020B0604020202020204" pitchFamily="34" charset="0"/>
              <a:ea typeface="メイリオ"/>
              <a:cs typeface="Arial" panose="020B0604020202020204" pitchFamily="34" charset="0"/>
            </a:endParaRPr>
          </a:p>
        </p:txBody>
      </p:sp>
      <p:sp>
        <p:nvSpPr>
          <p:cNvPr id="12" name="Textfeld 7">
            <a:extLst>
              <a:ext uri="{FF2B5EF4-FFF2-40B4-BE49-F238E27FC236}">
                <a16:creationId xmlns:a16="http://schemas.microsoft.com/office/drawing/2014/main" id="{720B33E1-90E4-473E-B536-B661123CD535}"/>
              </a:ext>
            </a:extLst>
          </p:cNvPr>
          <p:cNvSpPr txBox="1"/>
          <p:nvPr userDrawn="1"/>
        </p:nvSpPr>
        <p:spPr>
          <a:xfrm>
            <a:off x="479376" y="6446699"/>
            <a:ext cx="2592000" cy="288032"/>
          </a:xfrm>
          <a:prstGeom prst="rect">
            <a:avLst/>
          </a:prstGeom>
          <a:noFill/>
        </p:spPr>
        <p:txBody>
          <a:bodyPr wrap="none" lIns="0" tIns="0" rIns="0" bIns="0" rtlCol="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Arial Narrow" panose="020B0606020202030204" pitchFamily="34" charset="0"/>
                <a:ea typeface="Meiryo UI" panose="020B0604030504040204" pitchFamily="50" charset="-128"/>
                <a:cs typeface="+mn-cs"/>
              </a:rPr>
              <a:t>© 2022 Renesas Electronics Corporation. All rights reserved. </a:t>
            </a:r>
            <a:endParaRPr lang="en-US" sz="800" baseline="0" dirty="0">
              <a:solidFill>
                <a:schemeClr val="tx2"/>
              </a:solidFill>
              <a:latin typeface="Arial Narrow" panose="020B0606020202030204" pitchFamily="34" charset="0"/>
              <a:ea typeface="Meiryo UI" panose="020B0604030504040204" pitchFamily="50" charset="-128"/>
            </a:endParaRPr>
          </a:p>
        </p:txBody>
      </p:sp>
      <p:pic>
        <p:nvPicPr>
          <p:cNvPr id="4" name="図 3" descr="挿絵 が含まれている画像&#10;&#10;自動的に生成された説明">
            <a:extLst>
              <a:ext uri="{FF2B5EF4-FFF2-40B4-BE49-F238E27FC236}">
                <a16:creationId xmlns:a16="http://schemas.microsoft.com/office/drawing/2014/main" id="{1715612E-ABB8-A651-21F1-05214479B1D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25185" y="6435022"/>
            <a:ext cx="1796415" cy="306346"/>
          </a:xfrm>
          <a:prstGeom prst="rect">
            <a:avLst/>
          </a:prstGeom>
        </p:spPr>
      </p:pic>
    </p:spTree>
    <p:extLst>
      <p:ext uri="{BB962C8B-B14F-4D97-AF65-F5344CB8AC3E}">
        <p14:creationId xmlns:p14="http://schemas.microsoft.com/office/powerpoint/2010/main" val="3574365001"/>
      </p:ext>
    </p:extLst>
  </p:cSld>
  <p:clrMap bg1="lt1" tx1="dk1" bg2="lt2" tx2="dk2" accent1="accent1" accent2="accent2" accent3="accent3" accent4="accent4" accent5="accent5" accent6="accent6" hlink="hlink" folHlink="folHlink"/>
  <p:sldLayoutIdLst>
    <p:sldLayoutId id="2147484468" r:id="rId1"/>
    <p:sldLayoutId id="2147484469" r:id="rId2"/>
  </p:sldLayoutIdLst>
  <p:hf sldNum="0"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de-DE"/>
              <a:t>Titelmasterformat durch Klicken bearbeiten</a:t>
            </a:r>
            <a:endParaRPr lang="en-US"/>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B500E5E4-9E74-4D98-AE51-815723D08718}"/>
              </a:ext>
            </a:extLst>
          </p:cNvPr>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chemeClr val="tx1"/>
                </a:solidFill>
                <a:latin typeface="Arial" panose="020B0604020202020204" pitchFamily="34" charset="0"/>
                <a:ea typeface="メイリオ"/>
                <a:cs typeface="Arial" panose="020B0604020202020204" pitchFamily="34" charset="0"/>
              </a:rPr>
              <a:t>Page.</a:t>
            </a:r>
            <a:r>
              <a:rPr kumimoji="1" lang="ja-JP" altLang="en-US" sz="1000">
                <a:solidFill>
                  <a:schemeClr val="tx1"/>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chemeClr val="tx1"/>
                </a:solidFill>
                <a:latin typeface="Arial" panose="020B0604020202020204" pitchFamily="34" charset="0"/>
                <a:ea typeface="メイリオ"/>
                <a:cs typeface="Arial" panose="020B0604020202020204" pitchFamily="34" charset="0"/>
              </a:rPr>
              <a:pPr algn="ctr"/>
              <a:t>‹#›</a:t>
            </a:fld>
            <a:endParaRPr kumimoji="1" lang="ja-JP" altLang="en-US" sz="1000">
              <a:solidFill>
                <a:schemeClr val="tx1"/>
              </a:solidFill>
              <a:latin typeface="Arial" panose="020B0604020202020204" pitchFamily="34" charset="0"/>
              <a:ea typeface="メイリオ"/>
              <a:cs typeface="Arial" panose="020B0604020202020204" pitchFamily="34" charset="0"/>
            </a:endParaRPr>
          </a:p>
        </p:txBody>
      </p:sp>
      <p:sp>
        <p:nvSpPr>
          <p:cNvPr id="12" name="Textfeld 7">
            <a:extLst>
              <a:ext uri="{FF2B5EF4-FFF2-40B4-BE49-F238E27FC236}">
                <a16:creationId xmlns:a16="http://schemas.microsoft.com/office/drawing/2014/main" id="{720B33E1-90E4-473E-B536-B661123CD535}"/>
              </a:ext>
            </a:extLst>
          </p:cNvPr>
          <p:cNvSpPr txBox="1"/>
          <p:nvPr userDrawn="1"/>
        </p:nvSpPr>
        <p:spPr>
          <a:xfrm>
            <a:off x="479376" y="6446699"/>
            <a:ext cx="2592000" cy="288032"/>
          </a:xfrm>
          <a:prstGeom prst="rect">
            <a:avLst/>
          </a:prstGeom>
          <a:noFill/>
        </p:spPr>
        <p:txBody>
          <a:bodyPr wrap="none" lIns="0" tIns="0" rIns="0" bIns="0" rtlCol="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Arial Narrow" panose="020B0606020202030204" pitchFamily="34" charset="0"/>
                <a:ea typeface="Meiryo UI" panose="020B0604030504040204" pitchFamily="50" charset="-128"/>
                <a:cs typeface="+mn-cs"/>
              </a:rPr>
              <a:t>© 2022 Renesas Electronics Corporation. All rights reserved. </a:t>
            </a:r>
            <a:endParaRPr lang="en-US" sz="800" baseline="0" dirty="0">
              <a:solidFill>
                <a:schemeClr val="tx2"/>
              </a:solidFill>
              <a:latin typeface="Arial Narrow" panose="020B0606020202030204" pitchFamily="34" charset="0"/>
              <a:ea typeface="Meiryo UI" panose="020B0604030504040204" pitchFamily="50" charset="-128"/>
            </a:endParaRPr>
          </a:p>
        </p:txBody>
      </p:sp>
      <p:pic>
        <p:nvPicPr>
          <p:cNvPr id="4" name="図 3" descr="挿絵 が含まれている画像&#10;&#10;自動的に生成された説明">
            <a:extLst>
              <a:ext uri="{FF2B5EF4-FFF2-40B4-BE49-F238E27FC236}">
                <a16:creationId xmlns:a16="http://schemas.microsoft.com/office/drawing/2014/main" id="{F5F22565-3973-AC13-5CFA-60AA9ECC26E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25185" y="6435022"/>
            <a:ext cx="1796415" cy="306346"/>
          </a:xfrm>
          <a:prstGeom prst="rect">
            <a:avLst/>
          </a:prstGeom>
        </p:spPr>
      </p:pic>
    </p:spTree>
    <p:extLst>
      <p:ext uri="{BB962C8B-B14F-4D97-AF65-F5344CB8AC3E}">
        <p14:creationId xmlns:p14="http://schemas.microsoft.com/office/powerpoint/2010/main" val="2572868498"/>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81" r:id="rId3"/>
  </p:sldLayoutIdLst>
  <p:hf sldNum="0"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68000" y="116632"/>
            <a:ext cx="8520000" cy="886397"/>
          </a:xfrm>
          <a:prstGeom prst="rect">
            <a:avLst/>
          </a:prstGeom>
        </p:spPr>
        <p:txBody>
          <a:bodyPr vert="horz" wrap="square" lIns="0" tIns="0" rIns="0" bIns="0" rtlCol="0" anchor="b" anchorCtr="0">
            <a:sp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468000" y="1423831"/>
            <a:ext cx="9120000" cy="1887696"/>
          </a:xfrm>
          <a:prstGeom prst="rect">
            <a:avLst/>
          </a:prstGeom>
        </p:spPr>
        <p:txBody>
          <a:bodyPr vert="horz" lIns="0" tIns="0" rIns="0" bIns="0" rtlCol="0">
            <a:sp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6" name="Foliennummernplatzhalter 5"/>
          <p:cNvSpPr>
            <a:spLocks noGrp="1"/>
          </p:cNvSpPr>
          <p:nvPr>
            <p:ph type="sldNum" sz="quarter" idx="4"/>
          </p:nvPr>
        </p:nvSpPr>
        <p:spPr>
          <a:xfrm>
            <a:off x="5760000" y="6509924"/>
            <a:ext cx="672075" cy="161583"/>
          </a:xfrm>
          <a:prstGeom prst="rect">
            <a:avLst/>
          </a:prstGeom>
        </p:spPr>
        <p:txBody>
          <a:bodyPr vert="horz" wrap="square" lIns="0" tIns="0" rIns="0" bIns="0" rtlCol="0" anchor="ctr">
            <a:spAutoFit/>
          </a:bodyPr>
          <a:lstStyle>
            <a:lvl1pPr algn="r">
              <a:defRPr lang="en-US" sz="1050" b="1" i="0" u="none" strike="noStrike" kern="1200" baseline="0" smtClean="0">
                <a:solidFill>
                  <a:schemeClr val="tx2"/>
                </a:solidFill>
                <a:latin typeface="+mj-lt"/>
                <a:ea typeface="+mn-ea"/>
                <a:cs typeface="+mn-cs"/>
              </a:defRPr>
            </a:lvl1pPr>
          </a:lstStyle>
          <a:p>
            <a:pPr algn="l"/>
            <a:r>
              <a:rPr lang="de-DE" dirty="0"/>
              <a:t>Page </a:t>
            </a:r>
            <a:fld id="{3FD030EF-7044-4946-962A-5D7D09BD1B34}" type="slidenum">
              <a:rPr lang="de-DE" smtClean="0"/>
              <a:pPr algn="l"/>
              <a:t>‹#›</a:t>
            </a:fld>
            <a:endParaRPr lang="de-DE" dirty="0"/>
          </a:p>
        </p:txBody>
      </p:sp>
      <p:sp>
        <p:nvSpPr>
          <p:cNvPr id="13" name="Textfeld 7"/>
          <p:cNvSpPr txBox="1"/>
          <p:nvPr/>
        </p:nvSpPr>
        <p:spPr>
          <a:xfrm>
            <a:off x="468000" y="6544800"/>
            <a:ext cx="2500685" cy="123111"/>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mj-lt"/>
                <a:ea typeface="+mn-ea"/>
                <a:cs typeface="+mn-cs"/>
              </a:rPr>
              <a:t>© 2022 Renesas Electronics Corporation. All rights reserved. </a:t>
            </a:r>
            <a:endParaRPr lang="en-US" sz="800" dirty="0">
              <a:solidFill>
                <a:schemeClr val="tx2"/>
              </a:solidFill>
              <a:latin typeface="+mj-lt"/>
            </a:endParaRPr>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図 3" descr="挿絵 が含まれている画像&#10;&#10;自動的に生成された説明">
            <a:extLst>
              <a:ext uri="{FF2B5EF4-FFF2-40B4-BE49-F238E27FC236}">
                <a16:creationId xmlns:a16="http://schemas.microsoft.com/office/drawing/2014/main" id="{2EC039E4-34B6-F73E-0828-692C643C03D4}"/>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9925185" y="6435022"/>
            <a:ext cx="1796415" cy="306346"/>
          </a:xfrm>
          <a:prstGeom prst="rect">
            <a:avLst/>
          </a:prstGeom>
        </p:spPr>
      </p:pic>
    </p:spTree>
    <p:extLst>
      <p:ext uri="{BB962C8B-B14F-4D97-AF65-F5344CB8AC3E}">
        <p14:creationId xmlns:p14="http://schemas.microsoft.com/office/powerpoint/2010/main" val="828085277"/>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8" r:id="rId13"/>
    <p:sldLayoutId id="2147484499" r:id="rId14"/>
    <p:sldLayoutId id="2147484500" r:id="rId15"/>
    <p:sldLayoutId id="2147484501" r:id="rId16"/>
    <p:sldLayoutId id="2147484502" r:id="rId17"/>
    <p:sldLayoutId id="2147484503" r:id="rId18"/>
  </p:sldLayoutIdLst>
  <p:hf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guide id="6" orient="horz" pos="3884">
          <p15:clr>
            <a:srgbClr val="F26B43"/>
          </p15:clr>
        </p15:guide>
        <p15:guide id="7" orient="horz" pos="890">
          <p15:clr>
            <a:srgbClr val="F26B43"/>
          </p15:clr>
        </p15:guide>
        <p15:guide id="8" orient="horz" pos="618">
          <p15:clr>
            <a:srgbClr val="F26B43"/>
          </p15:clr>
        </p15:guide>
        <p15:guide id="9" orient="horz" pos="346">
          <p15:clr>
            <a:srgbClr val="F26B43"/>
          </p15:clr>
        </p15:guide>
        <p15:guide id="10" orient="horz" pos="4201">
          <p15:clr>
            <a:srgbClr val="F26B43"/>
          </p15:clr>
        </p15:guide>
        <p15:guide id="11" orient="horz" pos="709">
          <p15:clr>
            <a:srgbClr val="F26B43"/>
          </p15:clr>
        </p15:guide>
        <p15:guide id="12" orient="horz" pos="3984">
          <p15:clr>
            <a:srgbClr val="F26B43"/>
          </p15:clr>
        </p15:guide>
        <p15:guide id="13" pos="52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de-DE"/>
              <a:t>Titelmasterformat durch Klicken bearbeiten</a:t>
            </a:r>
            <a:endParaRPr lang="en-US"/>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B500E5E4-9E74-4D98-AE51-815723D08718}"/>
              </a:ext>
            </a:extLst>
          </p:cNvPr>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chemeClr val="tx1"/>
                </a:solidFill>
                <a:latin typeface="Arial" panose="020B0604020202020204" pitchFamily="34" charset="0"/>
                <a:ea typeface="メイリオ"/>
                <a:cs typeface="Arial" panose="020B0604020202020204" pitchFamily="34" charset="0"/>
              </a:rPr>
              <a:t>Page.</a:t>
            </a:r>
            <a:r>
              <a:rPr kumimoji="1" lang="ja-JP" altLang="en-US" sz="1000">
                <a:solidFill>
                  <a:schemeClr val="tx1"/>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chemeClr val="tx1"/>
                </a:solidFill>
                <a:latin typeface="Arial" panose="020B0604020202020204" pitchFamily="34" charset="0"/>
                <a:ea typeface="メイリオ"/>
                <a:cs typeface="Arial" panose="020B0604020202020204" pitchFamily="34" charset="0"/>
              </a:rPr>
              <a:pPr algn="ctr"/>
              <a:t>‹#›</a:t>
            </a:fld>
            <a:endParaRPr kumimoji="1" lang="ja-JP" altLang="en-US" sz="1000">
              <a:solidFill>
                <a:schemeClr val="tx1"/>
              </a:solidFill>
              <a:latin typeface="Arial" panose="020B0604020202020204" pitchFamily="34" charset="0"/>
              <a:ea typeface="メイリオ"/>
              <a:cs typeface="Arial" panose="020B0604020202020204" pitchFamily="34" charset="0"/>
            </a:endParaRPr>
          </a:p>
        </p:txBody>
      </p:sp>
      <p:sp>
        <p:nvSpPr>
          <p:cNvPr id="12" name="Textfeld 7">
            <a:extLst>
              <a:ext uri="{FF2B5EF4-FFF2-40B4-BE49-F238E27FC236}">
                <a16:creationId xmlns:a16="http://schemas.microsoft.com/office/drawing/2014/main" id="{720B33E1-90E4-473E-B536-B661123CD535}"/>
              </a:ext>
            </a:extLst>
          </p:cNvPr>
          <p:cNvSpPr txBox="1"/>
          <p:nvPr userDrawn="1"/>
        </p:nvSpPr>
        <p:spPr>
          <a:xfrm>
            <a:off x="479376" y="6446699"/>
            <a:ext cx="2592000" cy="288032"/>
          </a:xfrm>
          <a:prstGeom prst="rect">
            <a:avLst/>
          </a:prstGeom>
          <a:noFill/>
        </p:spPr>
        <p:txBody>
          <a:bodyPr wrap="none" lIns="0" tIns="0" rIns="0" bIns="0" rtlCol="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Arial Narrow" panose="020B0606020202030204" pitchFamily="34" charset="0"/>
                <a:ea typeface="Meiryo UI" panose="020B0604030504040204" pitchFamily="50" charset="-128"/>
                <a:cs typeface="+mn-cs"/>
              </a:rPr>
              <a:t>© 202</a:t>
            </a:r>
            <a:r>
              <a:rPr lang="en-US" altLang="ja-JP" sz="800" b="1" i="0" u="none" strike="noStrike" kern="1200" baseline="0" dirty="0">
                <a:solidFill>
                  <a:schemeClr val="tx2"/>
                </a:solidFill>
                <a:latin typeface="Arial Narrow" panose="020B0606020202030204" pitchFamily="34" charset="0"/>
                <a:ea typeface="Meiryo UI" panose="020B0604030504040204" pitchFamily="50" charset="-128"/>
                <a:cs typeface="+mn-cs"/>
              </a:rPr>
              <a:t>2</a:t>
            </a:r>
            <a:r>
              <a:rPr lang="en-US" sz="800" b="1" i="0" u="none" strike="noStrike" kern="1200" baseline="0" dirty="0">
                <a:solidFill>
                  <a:schemeClr val="tx2"/>
                </a:solidFill>
                <a:latin typeface="Arial Narrow" panose="020B0606020202030204" pitchFamily="34" charset="0"/>
                <a:ea typeface="Meiryo UI" panose="020B0604030504040204" pitchFamily="50" charset="-128"/>
                <a:cs typeface="+mn-cs"/>
              </a:rPr>
              <a:t> Renesas Electronics Corporation. All rights reserved. </a:t>
            </a:r>
            <a:endParaRPr lang="en-US" sz="800" baseline="0" dirty="0">
              <a:solidFill>
                <a:schemeClr val="tx2"/>
              </a:solidFill>
              <a:latin typeface="Arial Narrow" panose="020B0606020202030204" pitchFamily="34" charset="0"/>
              <a:ea typeface="Meiryo UI" panose="020B0604030504040204" pitchFamily="50" charset="-128"/>
            </a:endParaRPr>
          </a:p>
        </p:txBody>
      </p:sp>
      <p:pic>
        <p:nvPicPr>
          <p:cNvPr id="4" name="図 3" descr="挿絵 が含まれている画像&#10;&#10;自動的に生成された説明">
            <a:extLst>
              <a:ext uri="{FF2B5EF4-FFF2-40B4-BE49-F238E27FC236}">
                <a16:creationId xmlns:a16="http://schemas.microsoft.com/office/drawing/2014/main" id="{0DB36F27-BB8D-138B-F430-360104F197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25185" y="6435022"/>
            <a:ext cx="1796415" cy="306346"/>
          </a:xfrm>
          <a:prstGeom prst="rect">
            <a:avLst/>
          </a:prstGeom>
        </p:spPr>
      </p:pic>
    </p:spTree>
    <p:extLst>
      <p:ext uri="{BB962C8B-B14F-4D97-AF65-F5344CB8AC3E}">
        <p14:creationId xmlns:p14="http://schemas.microsoft.com/office/powerpoint/2010/main" val="1288490535"/>
      </p:ext>
    </p:extLst>
  </p:cSld>
  <p:clrMap bg1="lt1" tx1="dk1" bg2="lt2" tx2="dk2" accent1="accent1" accent2="accent2" accent3="accent3" accent4="accent4" accent5="accent5" accent6="accent6" hlink="hlink" folHlink="folHlink"/>
  <p:sldLayoutIdLst>
    <p:sldLayoutId id="2147483944" r:id="rId1"/>
    <p:sldLayoutId id="2147483956" r:id="rId2"/>
  </p:sldLayoutIdLst>
  <p:hf sldNum="0"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68000" y="116632"/>
            <a:ext cx="8520000" cy="886397"/>
          </a:xfrm>
          <a:prstGeom prst="rect">
            <a:avLst/>
          </a:prstGeom>
        </p:spPr>
        <p:txBody>
          <a:bodyPr vert="horz" wrap="square" lIns="0" tIns="0" rIns="0" bIns="0" rtlCol="0" anchor="b" anchorCtr="0">
            <a:spAutoFit/>
          </a:bodyPr>
          <a:lstStyle/>
          <a:p>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3" name="Textplatzhalter 2"/>
          <p:cNvSpPr>
            <a:spLocks noGrp="1"/>
          </p:cNvSpPr>
          <p:nvPr>
            <p:ph type="body" idx="1"/>
          </p:nvPr>
        </p:nvSpPr>
        <p:spPr>
          <a:xfrm>
            <a:off x="468000" y="1423831"/>
            <a:ext cx="9120000" cy="1887696"/>
          </a:xfrm>
          <a:prstGeom prst="rect">
            <a:avLst/>
          </a:prstGeom>
        </p:spPr>
        <p:txBody>
          <a:bodyPr vert="horz" lIns="0" tIns="0" rIns="0" bIns="0" rtlCol="0">
            <a:spAutoFit/>
          </a:bodyPr>
          <a:lstStyle/>
          <a:p>
            <a:pPr lvl="0"/>
            <a:r>
              <a:rPr lang="en-US" noProof="0" err="1"/>
              <a:t>Textmasterformat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p:txBody>
      </p:sp>
      <p:sp>
        <p:nvSpPr>
          <p:cNvPr id="6" name="Foliennummernplatzhalter 5"/>
          <p:cNvSpPr>
            <a:spLocks noGrp="1"/>
          </p:cNvSpPr>
          <p:nvPr>
            <p:ph type="sldNum" sz="quarter" idx="4"/>
          </p:nvPr>
        </p:nvSpPr>
        <p:spPr>
          <a:xfrm>
            <a:off x="5760000" y="6509924"/>
            <a:ext cx="672075" cy="161583"/>
          </a:xfrm>
          <a:prstGeom prst="rect">
            <a:avLst/>
          </a:prstGeom>
        </p:spPr>
        <p:txBody>
          <a:bodyPr vert="horz" wrap="square" lIns="0" tIns="0" rIns="0" bIns="0" rtlCol="0" anchor="ctr">
            <a:spAutoFit/>
          </a:bodyPr>
          <a:lstStyle>
            <a:lvl1pPr algn="r">
              <a:defRPr lang="en-US" sz="1050" b="1" i="0" u="none" strike="noStrike" kern="1200" baseline="0" smtClean="0">
                <a:solidFill>
                  <a:schemeClr val="tx2"/>
                </a:solidFill>
                <a:latin typeface="+mj-lt"/>
                <a:ea typeface="+mn-ea"/>
                <a:cs typeface="+mn-cs"/>
              </a:defRPr>
            </a:lvl1pPr>
          </a:lstStyle>
          <a:p>
            <a:pPr algn="l"/>
            <a:r>
              <a:rPr lang="de-DE"/>
              <a:t>Page </a:t>
            </a:r>
            <a:fld id="{3FD030EF-7044-4946-962A-5D7D09BD1B34}" type="slidenum">
              <a:rPr lang="de-DE" smtClean="0"/>
              <a:pPr algn="l"/>
              <a:t>‹#›</a:t>
            </a:fld>
            <a:endParaRPr lang="de-DE"/>
          </a:p>
        </p:txBody>
      </p:sp>
      <p:sp>
        <p:nvSpPr>
          <p:cNvPr id="13" name="Textfeld 7"/>
          <p:cNvSpPr txBox="1"/>
          <p:nvPr/>
        </p:nvSpPr>
        <p:spPr>
          <a:xfrm>
            <a:off x="468000" y="6544800"/>
            <a:ext cx="2500685" cy="123111"/>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mj-lt"/>
                <a:ea typeface="+mn-ea"/>
                <a:cs typeface="+mn-cs"/>
              </a:rPr>
              <a:t>© 2022 Renesas Electronics Corporation. All rights reserved. </a:t>
            </a:r>
            <a:endParaRPr lang="en-US" sz="800" dirty="0">
              <a:solidFill>
                <a:schemeClr val="tx2"/>
              </a:solidFill>
              <a:latin typeface="+mj-lt"/>
            </a:endParaRPr>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図 3" descr="挿絵 が含まれている画像&#10;&#10;自動的に生成された説明">
            <a:extLst>
              <a:ext uri="{FF2B5EF4-FFF2-40B4-BE49-F238E27FC236}">
                <a16:creationId xmlns:a16="http://schemas.microsoft.com/office/drawing/2014/main" id="{8A7BC603-B40C-054C-7769-1D417C3D3726}"/>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9925185" y="6435022"/>
            <a:ext cx="1796415" cy="306346"/>
          </a:xfrm>
          <a:prstGeom prst="rect">
            <a:avLst/>
          </a:prstGeom>
        </p:spPr>
      </p:pic>
    </p:spTree>
    <p:extLst>
      <p:ext uri="{BB962C8B-B14F-4D97-AF65-F5344CB8AC3E}">
        <p14:creationId xmlns:p14="http://schemas.microsoft.com/office/powerpoint/2010/main" val="950998967"/>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 id="2147484309" r:id="rId13"/>
    <p:sldLayoutId id="2147484310" r:id="rId14"/>
    <p:sldLayoutId id="2147484311" r:id="rId15"/>
    <p:sldLayoutId id="2147484312" r:id="rId16"/>
    <p:sldLayoutId id="2147484313" r:id="rId17"/>
    <p:sldLayoutId id="2147484317" r:id="rId18"/>
  </p:sldLayoutIdLst>
  <p:hf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guide id="6" orient="horz" pos="3884">
          <p15:clr>
            <a:srgbClr val="F26B43"/>
          </p15:clr>
        </p15:guide>
        <p15:guide id="7" orient="horz" pos="890">
          <p15:clr>
            <a:srgbClr val="F26B43"/>
          </p15:clr>
        </p15:guide>
        <p15:guide id="8" orient="horz" pos="618">
          <p15:clr>
            <a:srgbClr val="F26B43"/>
          </p15:clr>
        </p15:guide>
        <p15:guide id="9" orient="horz" pos="346">
          <p15:clr>
            <a:srgbClr val="F26B43"/>
          </p15:clr>
        </p15:guide>
        <p15:guide id="10" orient="horz" pos="4201">
          <p15:clr>
            <a:srgbClr val="F26B43"/>
          </p15:clr>
        </p15:guide>
        <p15:guide id="11" orient="horz" pos="709">
          <p15:clr>
            <a:srgbClr val="F26B43"/>
          </p15:clr>
        </p15:guide>
        <p15:guide id="12" orient="horz" pos="3984">
          <p15:clr>
            <a:srgbClr val="F26B43"/>
          </p15:clr>
        </p15:guide>
        <p15:guide id="13" pos="529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de-DE"/>
              <a:t>Titelmasterformat durch Klicken bearbeiten</a:t>
            </a:r>
            <a:endParaRPr lang="en-US"/>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oliennummernplatzhalter 5"/>
          <p:cNvSpPr>
            <a:spLocks noGrp="1"/>
          </p:cNvSpPr>
          <p:nvPr>
            <p:ph type="sldNum" sz="quarter" idx="4"/>
          </p:nvPr>
        </p:nvSpPr>
        <p:spPr>
          <a:xfrm>
            <a:off x="5760000" y="6509924"/>
            <a:ext cx="672075" cy="161583"/>
          </a:xfrm>
          <a:prstGeom prst="rect">
            <a:avLst/>
          </a:prstGeom>
        </p:spPr>
        <p:txBody>
          <a:bodyPr vert="horz" wrap="square" lIns="0" tIns="0" rIns="0" bIns="0" rtlCol="0" anchor="ctr">
            <a:spAutoFit/>
          </a:bodyPr>
          <a:lstStyle>
            <a:lvl1pPr algn="r">
              <a:defRPr lang="en-US" sz="1050" b="1" i="0" u="none" strike="noStrike" kern="1200" baseline="0" smtClean="0">
                <a:solidFill>
                  <a:schemeClr val="tx2"/>
                </a:solidFill>
                <a:latin typeface="+mj-lt"/>
                <a:ea typeface="+mn-ea"/>
                <a:cs typeface="+mn-cs"/>
              </a:defRPr>
            </a:lvl1pPr>
          </a:lstStyle>
          <a:p>
            <a:pPr algn="l"/>
            <a:r>
              <a:rPr lang="de-DE"/>
              <a:t>Page </a:t>
            </a:r>
            <a:fld id="{3FD030EF-7044-4946-962A-5D7D09BD1B34}" type="slidenum">
              <a:rPr lang="de-DE" smtClean="0"/>
              <a:pPr algn="l"/>
              <a:t>‹#›</a:t>
            </a:fld>
            <a:endParaRPr lang="de-DE"/>
          </a:p>
        </p:txBody>
      </p:sp>
      <p:sp>
        <p:nvSpPr>
          <p:cNvPr id="13" name="Textfeld 7"/>
          <p:cNvSpPr txBox="1"/>
          <p:nvPr/>
        </p:nvSpPr>
        <p:spPr>
          <a:xfrm>
            <a:off x="468000" y="6544800"/>
            <a:ext cx="2454198" cy="123111"/>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mj-lt"/>
                <a:ea typeface="+mn-ea"/>
                <a:cs typeface="+mn-cs"/>
              </a:rPr>
              <a:t>© 2022 Renesas Electronics Corporation. All rights reserved. </a:t>
            </a:r>
            <a:endParaRPr lang="en-US" sz="800" dirty="0">
              <a:solidFill>
                <a:schemeClr val="tx2"/>
              </a:solidFill>
              <a:latin typeface="+mj-lt"/>
            </a:endParaRPr>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図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47852" y="6440061"/>
            <a:ext cx="1773748" cy="301308"/>
          </a:xfrm>
          <a:prstGeom prst="rect">
            <a:avLst/>
          </a:prstGeom>
        </p:spPr>
      </p:pic>
    </p:spTree>
    <p:extLst>
      <p:ext uri="{BB962C8B-B14F-4D97-AF65-F5344CB8AC3E}">
        <p14:creationId xmlns:p14="http://schemas.microsoft.com/office/powerpoint/2010/main" val="1187655735"/>
      </p:ext>
    </p:extLst>
  </p:cSld>
  <p:clrMap bg1="lt1" tx1="dk1" bg2="lt2" tx2="dk2" accent1="accent1" accent2="accent2" accent3="accent3" accent4="accent4" accent5="accent5" accent6="accent6" hlink="hlink" folHlink="folHlink"/>
  <p:sldLayoutIdLst>
    <p:sldLayoutId id="2147483905" r:id="rId1"/>
  </p:sldLayoutIdLst>
  <p:hf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de-DE"/>
              <a:t>Titelmasterformat durch Klicken bearbeiten</a:t>
            </a:r>
            <a:endParaRPr lang="en-US"/>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oliennummernplatzhalter 5"/>
          <p:cNvSpPr>
            <a:spLocks noGrp="1"/>
          </p:cNvSpPr>
          <p:nvPr>
            <p:ph type="sldNum" sz="quarter" idx="4"/>
          </p:nvPr>
        </p:nvSpPr>
        <p:spPr>
          <a:xfrm>
            <a:off x="5760000" y="6523209"/>
            <a:ext cx="672075" cy="161583"/>
          </a:xfrm>
          <a:prstGeom prst="rect">
            <a:avLst/>
          </a:prstGeom>
        </p:spPr>
        <p:txBody>
          <a:bodyPr vert="horz" wrap="square" lIns="0" tIns="0" rIns="0" bIns="0" rtlCol="0" anchor="ctr">
            <a:spAutoFit/>
          </a:bodyPr>
          <a:lstStyle>
            <a:lvl1pPr algn="r">
              <a:defRPr lang="en-US" sz="1050" b="1" i="0" u="none" strike="noStrike" kern="1200" baseline="0" smtClean="0">
                <a:solidFill>
                  <a:schemeClr val="tx2"/>
                </a:solidFill>
                <a:latin typeface="+mj-lt"/>
                <a:ea typeface="+mn-ea"/>
                <a:cs typeface="+mn-cs"/>
              </a:defRPr>
            </a:lvl1pPr>
          </a:lstStyle>
          <a:p>
            <a:pPr algn="l"/>
            <a:r>
              <a:rPr lang="de-DE"/>
              <a:t>Page </a:t>
            </a:r>
            <a:fld id="{3FD030EF-7044-4946-962A-5D7D09BD1B34}" type="slidenum">
              <a:rPr lang="de-DE" smtClean="0"/>
              <a:pPr algn="l"/>
              <a:t>‹#›</a:t>
            </a:fld>
            <a:endParaRPr lang="de-DE"/>
          </a:p>
        </p:txBody>
      </p:sp>
      <p:sp>
        <p:nvSpPr>
          <p:cNvPr id="13" name="Textfeld 7"/>
          <p:cNvSpPr txBox="1"/>
          <p:nvPr/>
        </p:nvSpPr>
        <p:spPr>
          <a:xfrm>
            <a:off x="468000" y="6542445"/>
            <a:ext cx="2454198" cy="123111"/>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mj-lt"/>
                <a:ea typeface="+mn-ea"/>
                <a:cs typeface="+mn-cs"/>
              </a:rPr>
              <a:t>© 2022 Renesas Electronics Corporation. All rights reserved. </a:t>
            </a:r>
            <a:endParaRPr lang="en-US" sz="800" dirty="0">
              <a:solidFill>
                <a:schemeClr val="tx2"/>
              </a:solidFill>
              <a:latin typeface="+mj-lt"/>
            </a:endParaRPr>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46226" y="6452760"/>
            <a:ext cx="1773748" cy="302481"/>
          </a:xfrm>
          <a:prstGeom prst="rect">
            <a:avLst/>
          </a:prstGeom>
        </p:spPr>
      </p:pic>
    </p:spTree>
    <p:extLst>
      <p:ext uri="{BB962C8B-B14F-4D97-AF65-F5344CB8AC3E}">
        <p14:creationId xmlns:p14="http://schemas.microsoft.com/office/powerpoint/2010/main" val="3647212934"/>
      </p:ext>
    </p:extLst>
  </p:cSld>
  <p:clrMap bg1="lt1" tx1="dk1" bg2="lt2" tx2="dk2" accent1="accent1" accent2="accent2" accent3="accent3" accent4="accent4" accent5="accent5" accent6="accent6" hlink="hlink" folHlink="folHlink"/>
  <p:sldLayoutIdLst>
    <p:sldLayoutId id="2147483756" r:id="rId1"/>
  </p:sldLayoutIdLst>
  <p:hf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de-DE"/>
              <a:t>Titelmasterformat durch Klicken bearbeiten</a:t>
            </a:r>
            <a:endParaRPr lang="en-US"/>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oliennummernplatzhalter 5"/>
          <p:cNvSpPr>
            <a:spLocks noGrp="1"/>
          </p:cNvSpPr>
          <p:nvPr>
            <p:ph type="sldNum" sz="quarter" idx="4"/>
          </p:nvPr>
        </p:nvSpPr>
        <p:spPr>
          <a:xfrm>
            <a:off x="5674772" y="6500389"/>
            <a:ext cx="840056" cy="215444"/>
          </a:xfrm>
          <a:prstGeom prst="rect">
            <a:avLst/>
          </a:prstGeom>
        </p:spPr>
        <p:txBody>
          <a:bodyPr vert="horz" wrap="square" lIns="0" tIns="0" rIns="0" bIns="0" rtlCol="0" anchor="ctr">
            <a:spAutoFit/>
          </a:bodyPr>
          <a:lstStyle>
            <a:lvl1pPr algn="r">
              <a:defRPr lang="en-US" sz="1400" b="1" i="0" u="none" strike="noStrike" kern="1200" baseline="0" smtClean="0">
                <a:solidFill>
                  <a:schemeClr val="tx2"/>
                </a:solidFill>
                <a:latin typeface="Arial" panose="020B0604020202020204" pitchFamily="34" charset="0"/>
                <a:ea typeface="+mn-ea"/>
                <a:cs typeface="Arial" panose="020B0604020202020204" pitchFamily="34" charset="0"/>
              </a:defRPr>
            </a:lvl1pPr>
          </a:lstStyle>
          <a:p>
            <a:pPr algn="l"/>
            <a:r>
              <a:rPr lang="en-US" altLang="ja-JP">
                <a:ea typeface="メイリオ" panose="020B0604030504040204" pitchFamily="50" charset="-128"/>
              </a:rPr>
              <a:t>Page </a:t>
            </a:r>
            <a:fld id="{3FD030EF-7044-4946-962A-5D7D09BD1B34}" type="slidenum">
              <a:rPr lang="de-DE" smtClean="0"/>
              <a:pPr algn="l"/>
              <a:t>‹#›</a:t>
            </a:fld>
            <a:endParaRPr lang="de-DE"/>
          </a:p>
        </p:txBody>
      </p:sp>
      <p:sp>
        <p:nvSpPr>
          <p:cNvPr id="13" name="Textfeld 7"/>
          <p:cNvSpPr txBox="1"/>
          <p:nvPr/>
        </p:nvSpPr>
        <p:spPr>
          <a:xfrm>
            <a:off x="468000" y="6546555"/>
            <a:ext cx="2454198" cy="123111"/>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Arial Narrow" panose="020B0606020202030204" pitchFamily="34" charset="0"/>
                <a:ea typeface="+mn-ea"/>
                <a:cs typeface="+mn-cs"/>
              </a:rPr>
              <a:t>© 2022 Renesas Electronics Corporation. All rights reserved. </a:t>
            </a:r>
            <a:endParaRPr lang="en-US" sz="800" dirty="0">
              <a:solidFill>
                <a:schemeClr val="tx2"/>
              </a:solidFill>
              <a:latin typeface="Arial Narrow" panose="020B0606020202030204" pitchFamily="34" charset="0"/>
            </a:endParaRPr>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83244" y="6453029"/>
            <a:ext cx="1770670" cy="301956"/>
          </a:xfrm>
          <a:prstGeom prst="rect">
            <a:avLst/>
          </a:prstGeom>
        </p:spPr>
      </p:pic>
    </p:spTree>
    <p:extLst>
      <p:ext uri="{BB962C8B-B14F-4D97-AF65-F5344CB8AC3E}">
        <p14:creationId xmlns:p14="http://schemas.microsoft.com/office/powerpoint/2010/main" val="1746762383"/>
      </p:ext>
    </p:extLst>
  </p:cSld>
  <p:clrMap bg1="lt1" tx1="dk1" bg2="lt2" tx2="dk2" accent1="accent1" accent2="accent2" accent3="accent3" accent4="accent4" accent5="accent5" accent6="accent6" hlink="hlink" folHlink="folHlink"/>
  <p:sldLayoutIdLst>
    <p:sldLayoutId id="2147483776" r:id="rId1"/>
  </p:sldLayoutIdLst>
  <p:hf sldNum="0"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Arial Narrow" panose="020B0606020202030204" pitchFamily="34" charset="0"/>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de-DE"/>
              <a:t>Titelmasterformat durch Klicken bearbeiten</a:t>
            </a:r>
            <a:endParaRPr lang="en-US"/>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B500E5E4-9E74-4D98-AE51-815723D08718}"/>
              </a:ext>
            </a:extLst>
          </p:cNvPr>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chemeClr val="tx1"/>
                </a:solidFill>
                <a:latin typeface="Arial" panose="020B0604020202020204" pitchFamily="34" charset="0"/>
                <a:ea typeface="メイリオ"/>
                <a:cs typeface="Arial" panose="020B0604020202020204" pitchFamily="34" charset="0"/>
              </a:rPr>
              <a:t>Page.</a:t>
            </a:r>
            <a:fld id="{574FF99F-6B13-4D62-9033-1494BD055BB8}" type="slidenum">
              <a:rPr kumimoji="1" lang="ja-JP" altLang="en-US" sz="1000" smtClean="0">
                <a:solidFill>
                  <a:schemeClr val="tx1"/>
                </a:solidFill>
                <a:latin typeface="Arial" panose="020B0604020202020204" pitchFamily="34" charset="0"/>
                <a:ea typeface="メイリオ"/>
                <a:cs typeface="Arial" panose="020B0604020202020204" pitchFamily="34" charset="0"/>
              </a:rPr>
              <a:pPr algn="ctr"/>
              <a:t>‹#›</a:t>
            </a:fld>
            <a:endParaRPr kumimoji="1" lang="ja-JP" altLang="en-US" sz="1000">
              <a:solidFill>
                <a:schemeClr val="tx1"/>
              </a:solidFill>
              <a:latin typeface="Arial" panose="020B0604020202020204" pitchFamily="34" charset="0"/>
              <a:ea typeface="メイリオ"/>
              <a:cs typeface="Arial" panose="020B0604020202020204" pitchFamily="34" charset="0"/>
            </a:endParaRPr>
          </a:p>
        </p:txBody>
      </p:sp>
      <p:sp>
        <p:nvSpPr>
          <p:cNvPr id="12" name="Textfeld 7">
            <a:extLst>
              <a:ext uri="{FF2B5EF4-FFF2-40B4-BE49-F238E27FC236}">
                <a16:creationId xmlns:a16="http://schemas.microsoft.com/office/drawing/2014/main" id="{720B33E1-90E4-473E-B536-B661123CD535}"/>
              </a:ext>
            </a:extLst>
          </p:cNvPr>
          <p:cNvSpPr txBox="1"/>
          <p:nvPr userDrawn="1"/>
        </p:nvSpPr>
        <p:spPr>
          <a:xfrm>
            <a:off x="479376" y="6446699"/>
            <a:ext cx="2592000" cy="288032"/>
          </a:xfrm>
          <a:prstGeom prst="rect">
            <a:avLst/>
          </a:prstGeom>
          <a:noFill/>
        </p:spPr>
        <p:txBody>
          <a:bodyPr wrap="none" lIns="0" tIns="0" rIns="0" bIns="0" rtlCol="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Arial Narrow" panose="020B0606020202030204" pitchFamily="34" charset="0"/>
                <a:ea typeface="Meiryo UI" panose="020B0604030504040204" pitchFamily="50" charset="-128"/>
                <a:cs typeface="+mn-cs"/>
              </a:rPr>
              <a:t>© 2022 Renesas Electronics Corporation. All rights reserved. </a:t>
            </a:r>
            <a:endParaRPr lang="en-US" sz="800" baseline="0" dirty="0">
              <a:solidFill>
                <a:schemeClr val="tx2"/>
              </a:solidFill>
              <a:latin typeface="Arial Narrow" panose="020B0606020202030204" pitchFamily="34" charset="0"/>
              <a:ea typeface="Meiryo UI" panose="020B0604030504040204" pitchFamily="50" charset="-128"/>
            </a:endParaRPr>
          </a:p>
        </p:txBody>
      </p:sp>
      <p:pic>
        <p:nvPicPr>
          <p:cNvPr id="4" name="図 3" descr="挿絵 が含まれている画像&#10;&#10;自動的に生成された説明">
            <a:extLst>
              <a:ext uri="{FF2B5EF4-FFF2-40B4-BE49-F238E27FC236}">
                <a16:creationId xmlns:a16="http://schemas.microsoft.com/office/drawing/2014/main" id="{812D305A-D6D5-80D5-7DBD-9933129309E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25185" y="6435022"/>
            <a:ext cx="1796415" cy="306346"/>
          </a:xfrm>
          <a:prstGeom prst="rect">
            <a:avLst/>
          </a:prstGeom>
        </p:spPr>
      </p:pic>
    </p:spTree>
    <p:extLst>
      <p:ext uri="{BB962C8B-B14F-4D97-AF65-F5344CB8AC3E}">
        <p14:creationId xmlns:p14="http://schemas.microsoft.com/office/powerpoint/2010/main" val="1288490535"/>
      </p:ext>
    </p:extLst>
  </p:cSld>
  <p:clrMap bg1="lt1" tx1="dk1" bg2="lt2" tx2="dk2" accent1="accent1" accent2="accent2" accent3="accent3" accent4="accent4" accent5="accent5" accent6="accent6" hlink="hlink" folHlink="folHlink"/>
  <p:sldLayoutIdLst>
    <p:sldLayoutId id="2147484367" r:id="rId1"/>
  </p:sldLayoutIdLst>
  <p:hf sldNum="0"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en-US" noProof="0" err="1"/>
              <a:t>Textmasterformat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feld 7"/>
          <p:cNvSpPr txBox="1"/>
          <p:nvPr userDrawn="1"/>
        </p:nvSpPr>
        <p:spPr>
          <a:xfrm>
            <a:off x="479376" y="6446699"/>
            <a:ext cx="2592000" cy="288032"/>
          </a:xfrm>
          <a:prstGeom prst="rect">
            <a:avLst/>
          </a:prstGeom>
          <a:noFill/>
        </p:spPr>
        <p:txBody>
          <a:bodyPr wrap="none" lIns="0" tIns="0" rIns="0" bIns="0" rtlCol="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Arial Narrow" panose="020B0606020202030204" pitchFamily="34" charset="0"/>
                <a:ea typeface="Meiryo UI" panose="020B0604030504040204" pitchFamily="50" charset="-128"/>
                <a:cs typeface="+mn-cs"/>
              </a:rPr>
              <a:t>© 2022 Renesas Electronics Corporation. All rights reserved. </a:t>
            </a:r>
            <a:endParaRPr lang="en-US" sz="800" baseline="0" dirty="0">
              <a:solidFill>
                <a:schemeClr val="tx2"/>
              </a:solidFill>
              <a:latin typeface="Arial Narrow" panose="020B0606020202030204" pitchFamily="34" charset="0"/>
              <a:ea typeface="Meiryo UI" panose="020B0604030504040204" pitchFamily="50" charset="-128"/>
            </a:endParaRPr>
          </a:p>
        </p:txBody>
      </p:sp>
      <p:sp>
        <p:nvSpPr>
          <p:cNvPr id="9" name="テキスト ボックス 8">
            <a:extLst>
              <a:ext uri="{FF2B5EF4-FFF2-40B4-BE49-F238E27FC236}">
                <a16:creationId xmlns:a16="http://schemas.microsoft.com/office/drawing/2014/main" id="{52335AB6-61DD-4B47-B724-F1FAC033EF20}"/>
              </a:ext>
            </a:extLst>
          </p:cNvPr>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rgbClr val="3C3C3B"/>
                </a:solidFill>
                <a:latin typeface="Arial" panose="020B0604020202020204" pitchFamily="34" charset="0"/>
                <a:ea typeface="メイリオ"/>
                <a:cs typeface="Arial" panose="020B0604020202020204" pitchFamily="34" charset="0"/>
              </a:rPr>
              <a:t>Page.</a:t>
            </a:r>
            <a:r>
              <a:rPr kumimoji="1" lang="ja-JP" altLang="en-US" sz="100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a:solidFill>
                <a:srgbClr val="3C3C3B"/>
              </a:solidFill>
              <a:latin typeface="Arial" panose="020B0604020202020204" pitchFamily="34" charset="0"/>
              <a:ea typeface="メイリオ"/>
              <a:cs typeface="Arial" panose="020B0604020202020204" pitchFamily="34" charset="0"/>
            </a:endParaRPr>
          </a:p>
        </p:txBody>
      </p:sp>
      <p:pic>
        <p:nvPicPr>
          <p:cNvPr id="4" name="図 3" descr="挿絵 が含まれている画像&#10;&#10;自動的に生成された説明">
            <a:extLst>
              <a:ext uri="{FF2B5EF4-FFF2-40B4-BE49-F238E27FC236}">
                <a16:creationId xmlns:a16="http://schemas.microsoft.com/office/drawing/2014/main" id="{6F8DE422-BBC3-FF91-6D96-6B2E71EC014B}"/>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925185" y="6435022"/>
            <a:ext cx="1796415" cy="306346"/>
          </a:xfrm>
          <a:prstGeom prst="rect">
            <a:avLst/>
          </a:prstGeom>
        </p:spPr>
      </p:pic>
    </p:spTree>
    <p:extLst>
      <p:ext uri="{BB962C8B-B14F-4D97-AF65-F5344CB8AC3E}">
        <p14:creationId xmlns:p14="http://schemas.microsoft.com/office/powerpoint/2010/main" val="2068926036"/>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Lst>
  <p:hf sldNum="0" hdr="0" ftr="0" dt="0"/>
  <p:txStyles>
    <p:titleStyle>
      <a:lvl1pPr algn="l" defTabSz="914400" rtl="0" eaLnBrk="1" latinLnBrk="0" hangingPunct="1">
        <a:lnSpc>
          <a:spcPct val="90000"/>
        </a:lnSpc>
        <a:spcBef>
          <a:spcPct val="0"/>
        </a:spcBef>
        <a:buNone/>
        <a:defRPr kumimoji="1" sz="3200" b="1" kern="1200" cap="none"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en-US" noProof="0" err="1"/>
              <a:t>Textmasterformat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feld 7"/>
          <p:cNvSpPr txBox="1"/>
          <p:nvPr userDrawn="1"/>
        </p:nvSpPr>
        <p:spPr>
          <a:xfrm>
            <a:off x="479376" y="6446699"/>
            <a:ext cx="2592000" cy="288032"/>
          </a:xfrm>
          <a:prstGeom prst="rect">
            <a:avLst/>
          </a:prstGeom>
          <a:noFill/>
        </p:spPr>
        <p:txBody>
          <a:bodyPr wrap="none" lIns="0" tIns="0" rIns="0" bIns="0" rtlCol="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Arial Narrow" panose="020B0606020202030204" pitchFamily="34" charset="0"/>
                <a:ea typeface="Meiryo UI" panose="020B0604030504040204" pitchFamily="50" charset="-128"/>
                <a:cs typeface="+mn-cs"/>
              </a:rPr>
              <a:t>© 2022 Renesas Electronics Corporation. All rights reserved. </a:t>
            </a:r>
            <a:endParaRPr lang="en-US" sz="800" baseline="0" dirty="0">
              <a:solidFill>
                <a:schemeClr val="tx2"/>
              </a:solidFill>
              <a:latin typeface="Arial Narrow" panose="020B0606020202030204" pitchFamily="34" charset="0"/>
              <a:ea typeface="Meiryo UI" panose="020B0604030504040204" pitchFamily="50" charset="-128"/>
            </a:endParaRPr>
          </a:p>
        </p:txBody>
      </p:sp>
      <p:sp>
        <p:nvSpPr>
          <p:cNvPr id="9" name="テキスト ボックス 8">
            <a:extLst>
              <a:ext uri="{FF2B5EF4-FFF2-40B4-BE49-F238E27FC236}">
                <a16:creationId xmlns:a16="http://schemas.microsoft.com/office/drawing/2014/main" id="{52335AB6-61DD-4B47-B724-F1FAC033EF20}"/>
              </a:ext>
            </a:extLst>
          </p:cNvPr>
          <p:cNvSpPr txBox="1"/>
          <p:nvPr userDrawn="1"/>
        </p:nvSpPr>
        <p:spPr>
          <a:xfrm>
            <a:off x="5663496" y="6453336"/>
            <a:ext cx="862609" cy="288032"/>
          </a:xfrm>
          <a:prstGeom prst="rect">
            <a:avLst/>
          </a:prstGeom>
          <a:noFill/>
        </p:spPr>
        <p:txBody>
          <a:bodyPr wrap="none" lIns="0" rIns="0" rtlCol="0" anchor="ctr" anchorCtr="0">
            <a:noAutofit/>
          </a:bodyPr>
          <a:lstStyle/>
          <a:p>
            <a:pPr algn="ctr"/>
            <a:r>
              <a:rPr kumimoji="1" lang="en-US" altLang="ja-JP" sz="1000">
                <a:solidFill>
                  <a:srgbClr val="3C3C3B"/>
                </a:solidFill>
                <a:latin typeface="Arial" panose="020B0604020202020204" pitchFamily="34" charset="0"/>
                <a:ea typeface="メイリオ"/>
                <a:cs typeface="Arial" panose="020B0604020202020204" pitchFamily="34" charset="0"/>
              </a:rPr>
              <a:t>Page.</a:t>
            </a:r>
            <a:r>
              <a:rPr kumimoji="1" lang="ja-JP" altLang="en-US" sz="1000">
                <a:solidFill>
                  <a:srgbClr val="3C3C3B"/>
                </a:solidFill>
                <a:latin typeface="Arial" panose="020B0604020202020204" pitchFamily="34" charset="0"/>
                <a:ea typeface="メイリオ"/>
                <a:cs typeface="Arial" panose="020B0604020202020204" pitchFamily="34" charset="0"/>
              </a:rPr>
              <a:t> </a:t>
            </a:r>
            <a:fld id="{574FF99F-6B13-4D62-9033-1494BD055BB8}" type="slidenum">
              <a:rPr kumimoji="1" lang="ja-JP" altLang="en-US" sz="1000" smtClean="0">
                <a:solidFill>
                  <a:srgbClr val="3C3C3B"/>
                </a:solidFill>
                <a:latin typeface="Arial" panose="020B0604020202020204" pitchFamily="34" charset="0"/>
                <a:ea typeface="メイリオ"/>
                <a:cs typeface="Arial" panose="020B0604020202020204" pitchFamily="34" charset="0"/>
              </a:rPr>
              <a:pPr algn="ctr"/>
              <a:t>‹#›</a:t>
            </a:fld>
            <a:endParaRPr kumimoji="1" lang="ja-JP" altLang="en-US" sz="1000">
              <a:solidFill>
                <a:srgbClr val="3C3C3B"/>
              </a:solidFill>
              <a:latin typeface="Arial" panose="020B0604020202020204" pitchFamily="34" charset="0"/>
              <a:ea typeface="メイリオ"/>
              <a:cs typeface="Arial" panose="020B0604020202020204" pitchFamily="34" charset="0"/>
            </a:endParaRPr>
          </a:p>
        </p:txBody>
      </p:sp>
      <p:pic>
        <p:nvPicPr>
          <p:cNvPr id="4" name="図 3" descr="挿絵 が含まれている画像&#10;&#10;自動的に生成された説明">
            <a:extLst>
              <a:ext uri="{FF2B5EF4-FFF2-40B4-BE49-F238E27FC236}">
                <a16:creationId xmlns:a16="http://schemas.microsoft.com/office/drawing/2014/main" id="{A1B61E77-D86A-10F0-9A50-B69FB8AAA7F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925185" y="6435022"/>
            <a:ext cx="1796415" cy="306346"/>
          </a:xfrm>
          <a:prstGeom prst="rect">
            <a:avLst/>
          </a:prstGeom>
        </p:spPr>
      </p:pic>
    </p:spTree>
    <p:extLst>
      <p:ext uri="{BB962C8B-B14F-4D97-AF65-F5344CB8AC3E}">
        <p14:creationId xmlns:p14="http://schemas.microsoft.com/office/powerpoint/2010/main" val="852582447"/>
      </p:ext>
    </p:extLst>
  </p:cSld>
  <p:clrMap bg1="lt1" tx1="dk1" bg2="lt2" tx2="dk2" accent1="accent1" accent2="accent2" accent3="accent3" accent4="accent4" accent5="accent5" accent6="accent6" hlink="hlink" folHlink="folHlink"/>
  <p:sldLayoutIdLst>
    <p:sldLayoutId id="2147484448" r:id="rId1"/>
    <p:sldLayoutId id="2147484449" r:id="rId2"/>
    <p:sldLayoutId id="2147484450" r:id="rId3"/>
    <p:sldLayoutId id="2147484451" r:id="rId4"/>
    <p:sldLayoutId id="2147484452" r:id="rId5"/>
    <p:sldLayoutId id="2147484453" r:id="rId6"/>
    <p:sldLayoutId id="2147484454" r:id="rId7"/>
    <p:sldLayoutId id="2147484456" r:id="rId8"/>
  </p:sldLayoutIdLst>
  <p:hf hdr="0" ftr="0" dt="0"/>
  <p:txStyles>
    <p:titleStyle>
      <a:lvl1pPr algn="l" defTabSz="914400" rtl="0" eaLnBrk="1" latinLnBrk="0" hangingPunct="1">
        <a:lnSpc>
          <a:spcPct val="90000"/>
        </a:lnSpc>
        <a:spcBef>
          <a:spcPct val="0"/>
        </a:spcBef>
        <a:buNone/>
        <a:defRPr kumimoji="1" sz="3200" b="1" kern="1200" cap="none"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10.png"/><Relationship Id="rId4" Type="http://schemas.openxmlformats.org/officeDocument/2006/relationships/image" Target="../media/image10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115.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13.emf"/><Relationship Id="rId5" Type="http://schemas.openxmlformats.org/officeDocument/2006/relationships/oleObject" Target="../embeddings/oleObject1.bin"/><Relationship Id="rId4" Type="http://schemas.openxmlformats.org/officeDocument/2006/relationships/image" Target="../media/image114.png"/></Relationships>
</file>

<file path=ppt/slides/_rels/slide10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www.renesas.cn/zh/software-tool/flexible-software-package-fs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github.com/renesas/fsp/releas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renesas.com/us/en/software-tool/e-studio?"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hyperlink" Target="https://renesas.github.io/fsp/_s_t_a_r_t__d_e_v.html#RASC-MDK-IAR-user-guid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hyperlink" Target="https://renesas.github.io/fs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8" Type="http://schemas.openxmlformats.org/officeDocument/2006/relationships/hyperlink" Target="https://gitee.com/CoreMaker/RA4L1" TargetMode="External"/><Relationship Id="rId3" Type="http://schemas.openxmlformats.org/officeDocument/2006/relationships/image" Target="../media/image58.png"/><Relationship Id="rId7" Type="http://schemas.openxmlformats.org/officeDocument/2006/relationships/hyperlink" Target="https://github.com/CoreMaker-lab/RA4L1"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hyperlink" Target="https://gitee.com/CoreMaker/RA4M2" TargetMode="External"/><Relationship Id="rId5" Type="http://schemas.openxmlformats.org/officeDocument/2006/relationships/hyperlink" Target="https://github.com/CoreMaker-lab/RA4M2" TargetMode="Externa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oreMaker-lab/RA4M2"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gitee.com/CoreMaker/RA4L1" TargetMode="External"/><Relationship Id="rId5" Type="http://schemas.openxmlformats.org/officeDocument/2006/relationships/hyperlink" Target="https://github.com/CoreMaker-lab/RA4L1" TargetMode="External"/><Relationship Id="rId4" Type="http://schemas.openxmlformats.org/officeDocument/2006/relationships/hyperlink" Target="https://gitee.com/CoreMaker/RA4M2"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gitee.com/CoreMaker/RA4L1" TargetMode="External"/><Relationship Id="rId3" Type="http://schemas.openxmlformats.org/officeDocument/2006/relationships/image" Target="../media/image58.png"/><Relationship Id="rId7" Type="http://schemas.openxmlformats.org/officeDocument/2006/relationships/hyperlink" Target="https://github.com/CoreMaker-lab/RA4L1"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gitee.com/CoreMaker/RA4M2" TargetMode="External"/><Relationship Id="rId5" Type="http://schemas.openxmlformats.org/officeDocument/2006/relationships/hyperlink" Target="https://github.com/CoreMaker-lab/RA4M2" TargetMode="Externa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notesSlide" Target="../notesSlides/notesSlide3.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gif"/><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CoreMaker-lab/RA4M2_IOT"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gitee.com/CoreMaker/RA4M2_IO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9.jpe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renesas.com/cn/zh/software-tool/e-studio"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F4EA9A3-7E90-0BB0-ECAD-3D4B719FE60A}"/>
              </a:ext>
            </a:extLst>
          </p:cNvPr>
          <p:cNvSpPr>
            <a:spLocks noGrp="1"/>
          </p:cNvSpPr>
          <p:nvPr>
            <p:ph type="body" sz="quarter" idx="11"/>
          </p:nvPr>
        </p:nvSpPr>
        <p:spPr/>
        <p:txBody>
          <a:bodyPr/>
          <a:lstStyle/>
          <a:p>
            <a:r>
              <a:rPr lang="zh-CN" altLang="en-US" b="0" dirty="0" smtClean="0">
                <a:latin typeface="+mn-lt"/>
                <a:ea typeface="SimHei" panose="02010609060101010101" pitchFamily="49" charset="-122"/>
              </a:rPr>
              <a:t>瑞萨</a:t>
            </a:r>
            <a:r>
              <a:rPr lang="en-US" altLang="zh-CN" b="0" dirty="0" smtClean="0">
                <a:latin typeface="+mn-lt"/>
                <a:ea typeface="SimHei" panose="02010609060101010101" pitchFamily="49" charset="-122"/>
              </a:rPr>
              <a:t>RA</a:t>
            </a:r>
            <a:r>
              <a:rPr lang="zh-CN" altLang="en-US" b="0" dirty="0" smtClean="0">
                <a:latin typeface="+mn-lt"/>
                <a:ea typeface="SimHei" panose="02010609060101010101" pitchFamily="49" charset="-122"/>
              </a:rPr>
              <a:t>研讨会</a:t>
            </a:r>
            <a:endParaRPr lang="en-US" b="0" dirty="0">
              <a:latin typeface="+mn-lt"/>
              <a:ea typeface="SimHei" panose="02010609060101010101" pitchFamily="49" charset="-122"/>
            </a:endParaRPr>
          </a:p>
        </p:txBody>
      </p:sp>
      <p:sp>
        <p:nvSpPr>
          <p:cNvPr id="6" name="Text Placeholder 5">
            <a:extLst>
              <a:ext uri="{FF2B5EF4-FFF2-40B4-BE49-F238E27FC236}">
                <a16:creationId xmlns:a16="http://schemas.microsoft.com/office/drawing/2014/main" id="{DA20CD2B-34A3-0C27-9EEF-42EF080F1B34}"/>
              </a:ext>
            </a:extLst>
          </p:cNvPr>
          <p:cNvSpPr>
            <a:spLocks noGrp="1"/>
          </p:cNvSpPr>
          <p:nvPr>
            <p:ph type="body" sz="quarter" idx="13"/>
          </p:nvPr>
        </p:nvSpPr>
        <p:spPr>
          <a:xfrm>
            <a:off x="1080000" y="2700000"/>
            <a:ext cx="5040000" cy="855958"/>
          </a:xfrm>
        </p:spPr>
        <p:txBody>
          <a:bodyPr/>
          <a:lstStyle/>
          <a:p>
            <a:r>
              <a:rPr lang="zh-CN" altLang="en-US" dirty="0">
                <a:latin typeface="+mn-lt"/>
                <a:ea typeface="SimHei" panose="02010609060101010101" pitchFamily="49" charset="-122"/>
              </a:rPr>
              <a:t>瑞萨电子</a:t>
            </a:r>
            <a:endParaRPr lang="en-US" altLang="zh-CN" dirty="0">
              <a:latin typeface="+mn-lt"/>
              <a:ea typeface="SimHei" panose="02010609060101010101" pitchFamily="49" charset="-122"/>
            </a:endParaRPr>
          </a:p>
          <a:p>
            <a:r>
              <a:rPr lang="zh-CN" altLang="en-US" dirty="0">
                <a:latin typeface="+mn-lt"/>
                <a:ea typeface="SimHei" panose="02010609060101010101" pitchFamily="49" charset="-122"/>
              </a:rPr>
              <a:t>肖工（</a:t>
            </a:r>
            <a:r>
              <a:rPr lang="en-US" altLang="zh-CN" dirty="0">
                <a:latin typeface="+mn-lt"/>
                <a:ea typeface="SimHei" panose="02010609060101010101" pitchFamily="49" charset="-122"/>
              </a:rPr>
              <a:t>Billy Xiao</a:t>
            </a:r>
            <a:r>
              <a:rPr lang="zh-CN" altLang="en-US" dirty="0">
                <a:latin typeface="+mn-lt"/>
                <a:ea typeface="SimHei" panose="02010609060101010101" pitchFamily="49" charset="-122"/>
              </a:rPr>
              <a:t>）</a:t>
            </a:r>
            <a:endParaRPr lang="en-US" dirty="0">
              <a:latin typeface="+mn-lt"/>
              <a:ea typeface="SimHei" panose="02010609060101010101" pitchFamily="49" charset="-122"/>
            </a:endParaRPr>
          </a:p>
        </p:txBody>
      </p:sp>
    </p:spTree>
    <p:extLst>
      <p:ext uri="{BB962C8B-B14F-4D97-AF65-F5344CB8AC3E}">
        <p14:creationId xmlns:p14="http://schemas.microsoft.com/office/powerpoint/2010/main" val="2770912059"/>
      </p:ext>
    </p:extLst>
  </p:cSld>
  <p:clrMapOvr>
    <a:masterClrMapping/>
  </p:clrMapOvr>
  <mc:AlternateContent xmlns:mc="http://schemas.openxmlformats.org/markup-compatibility/2006" xmlns:p14="http://schemas.microsoft.com/office/powerpoint/2010/main">
    <mc:Choice Requires="p14">
      <p:transition spd="slow" p14:dur="2000" advTm="48645"/>
    </mc:Choice>
    <mc:Fallback xmlns="">
      <p:transition spd="slow" advTm="486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9376" y="600851"/>
            <a:ext cx="8117777" cy="455509"/>
          </a:xfrm>
        </p:spPr>
        <p:txBody>
          <a:bodyPr/>
          <a:lstStyle/>
          <a:p>
            <a:r>
              <a:rPr lang="zh-CN" altLang="en-US" b="0" i="0" dirty="0">
                <a:solidFill>
                  <a:srgbClr val="06418C"/>
                </a:solidFill>
                <a:effectLst/>
                <a:latin typeface="黑体" panose="02010609060101010101" pitchFamily="49" charset="-122"/>
                <a:ea typeface="黑体" panose="02010609060101010101" pitchFamily="49" charset="-122"/>
              </a:rPr>
              <a:t>瑞萨集成开发环境的特点</a:t>
            </a:r>
            <a:endParaRPr kumimoji="1" lang="ja-JP" altLang="en-US" dirty="0">
              <a:solidFill>
                <a:srgbClr val="06418C"/>
              </a:solidFill>
              <a:latin typeface="黑体" panose="02010609060101010101" pitchFamily="49" charset="-122"/>
              <a:ea typeface="黑体" panose="02010609060101010101" pitchFamily="49" charset="-122"/>
              <a:cs typeface="Arial" panose="020B0604020202020204" pitchFamily="34" charset="0"/>
            </a:endParaRPr>
          </a:p>
        </p:txBody>
      </p:sp>
      <p:sp>
        <p:nvSpPr>
          <p:cNvPr id="4" name="コンテンツ プレースホルダー 3"/>
          <p:cNvSpPr>
            <a:spLocks noGrp="1"/>
          </p:cNvSpPr>
          <p:nvPr>
            <p:ph idx="1"/>
          </p:nvPr>
        </p:nvSpPr>
        <p:spPr>
          <a:xfrm>
            <a:off x="479376" y="1284161"/>
            <a:ext cx="8476365" cy="703334"/>
          </a:xfrm>
        </p:spPr>
        <p:txBody>
          <a:bodyPr/>
          <a:lstStyle/>
          <a:p>
            <a:pPr marL="0" indent="0">
              <a:spcAft>
                <a:spcPts val="0"/>
              </a:spcAft>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瑞萨独创的集成开发环境支持“简单”、“流畅”和“安全”的软件开发，为瑞萨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MCU</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提供编辑</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构建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调试功能。</a:t>
            </a:r>
            <a:endParaRPr kumimoji="1" lang="ja-JP"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AutoShape 16"/>
          <p:cNvSpPr>
            <a:spLocks noChangeArrowheads="1"/>
          </p:cNvSpPr>
          <p:nvPr/>
        </p:nvSpPr>
        <p:spPr bwMode="auto">
          <a:xfrm>
            <a:off x="1076649" y="3916042"/>
            <a:ext cx="1066800" cy="323850"/>
          </a:xfrm>
          <a:prstGeom prst="roundRect">
            <a:avLst>
              <a:gd name="adj" fmla="val 50000"/>
            </a:avLst>
          </a:prstGeom>
          <a:solidFill>
            <a:srgbClr val="CCFFFF"/>
          </a:solidFill>
          <a:ln w="38100">
            <a:solidFill>
              <a:srgbClr val="3366FF"/>
            </a:solidFill>
            <a:round/>
            <a:headEnd/>
            <a:tailEnd/>
          </a:ln>
        </p:spPr>
        <p:txBody>
          <a:bodyPr wrap="none" anchor="ctr"/>
          <a:lstStyle>
            <a:lvl1pPr>
              <a:lnSpc>
                <a:spcPct val="120000"/>
              </a:lnSpc>
              <a:spcAft>
                <a:spcPts val="800"/>
              </a:spcAft>
              <a:buFont typeface="Arial" panose="020B0604020202020204" pitchFamily="34" charset="0"/>
              <a:defRPr kumimoji="1" sz="1600">
                <a:solidFill>
                  <a:schemeClr val="tx1"/>
                </a:solidFill>
                <a:latin typeface="Meiryo" panose="020B0604030504040204" pitchFamily="50" charset="-128"/>
              </a:defRPr>
            </a:lvl1pPr>
            <a:lvl2pPr marL="742950" indent="-28575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2pPr>
            <a:lvl3pPr marL="1143000" indent="-22860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3pPr>
            <a:lvl4pPr marL="16002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4pPr>
            <a:lvl5pPr marL="20574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5pPr>
            <a:lvl6pPr marL="25146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6pPr>
            <a:lvl7pPr marL="29718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7pPr>
            <a:lvl8pPr marL="34290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8pPr>
            <a:lvl9pPr marL="38862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9pPr>
          </a:lstStyle>
          <a:p>
            <a:pPr algn="ctr" eaLnBrk="1" hangingPunct="1">
              <a:lnSpc>
                <a:spcPct val="100000"/>
              </a:lnSpc>
              <a:spcAft>
                <a:spcPct val="0"/>
              </a:spcAft>
              <a:buFontTx/>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简单</a:t>
            </a:r>
            <a:endParaRPr lang="ja-JP"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Rectangle 17"/>
          <p:cNvSpPr>
            <a:spLocks noChangeArrowheads="1"/>
          </p:cNvSpPr>
          <p:nvPr/>
        </p:nvSpPr>
        <p:spPr bwMode="auto">
          <a:xfrm>
            <a:off x="984816" y="4239892"/>
            <a:ext cx="2663820" cy="142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000" rIns="18000" anchor="ctr"/>
          <a:lstStyle>
            <a:lvl1pPr>
              <a:lnSpc>
                <a:spcPct val="120000"/>
              </a:lnSpc>
              <a:spcAft>
                <a:spcPts val="800"/>
              </a:spcAft>
              <a:buFont typeface="Arial" panose="020B0604020202020204" pitchFamily="34" charset="0"/>
              <a:defRPr kumimoji="1" sz="1600">
                <a:solidFill>
                  <a:schemeClr val="tx1"/>
                </a:solidFill>
                <a:latin typeface="Meiryo" panose="020B0604030504040204" pitchFamily="50" charset="-128"/>
              </a:defRPr>
            </a:lvl1pPr>
            <a:lvl2pPr marL="742950" indent="-28575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2pPr>
            <a:lvl3pPr marL="1143000" indent="-22860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3pPr>
            <a:lvl4pPr marL="16002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4pPr>
            <a:lvl5pPr marL="20574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5pPr>
            <a:lvl6pPr marL="25146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6pPr>
            <a:lvl7pPr marL="29718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7pPr>
            <a:lvl8pPr marL="34290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8pPr>
            <a:lvl9pPr marL="38862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9pPr>
          </a:lstStyle>
          <a:p>
            <a:pPr marL="171450" indent="-171450" eaLnBrk="1" hangingPunct="1">
              <a:spcAft>
                <a:spcPct val="0"/>
              </a:spcAft>
              <a:buFont typeface="Arial" panose="020B0604020202020204" pitchFamily="34" charset="0"/>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易于安装</a:t>
            </a:r>
          </a:p>
          <a:p>
            <a:pPr marL="171450" indent="-171450" eaLnBrk="1" hangingPunct="1">
              <a:spcAft>
                <a:spcPct val="0"/>
              </a:spcAft>
              <a:buFont typeface="Arial" panose="020B0604020202020204" pitchFamily="34" charset="0"/>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易于遵循的指南</a:t>
            </a:r>
          </a:p>
          <a:p>
            <a:pPr marL="171450" indent="-171450" eaLnBrk="1" hangingPunct="1">
              <a:spcAft>
                <a:spcPct val="0"/>
              </a:spcAft>
              <a:buFont typeface="Arial" panose="020B0604020202020204" pitchFamily="34" charset="0"/>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具有代码生成功能，易于设计</a:t>
            </a:r>
          </a:p>
        </p:txBody>
      </p:sp>
      <p:sp>
        <p:nvSpPr>
          <p:cNvPr id="22" name="AutoShape 19"/>
          <p:cNvSpPr>
            <a:spLocks noChangeArrowheads="1"/>
          </p:cNvSpPr>
          <p:nvPr/>
        </p:nvSpPr>
        <p:spPr bwMode="auto">
          <a:xfrm>
            <a:off x="4379740" y="3916042"/>
            <a:ext cx="1066800" cy="323850"/>
          </a:xfrm>
          <a:prstGeom prst="roundRect">
            <a:avLst>
              <a:gd name="adj" fmla="val 50000"/>
            </a:avLst>
          </a:prstGeom>
          <a:solidFill>
            <a:srgbClr val="CCFFCC"/>
          </a:solidFill>
          <a:ln w="38100">
            <a:solidFill>
              <a:srgbClr val="008000"/>
            </a:solidFill>
            <a:round/>
            <a:headEnd/>
            <a:tailEnd/>
          </a:ln>
        </p:spPr>
        <p:txBody>
          <a:bodyPr wrap="none" anchor="ctr"/>
          <a:lstStyle>
            <a:lvl1pPr>
              <a:lnSpc>
                <a:spcPct val="120000"/>
              </a:lnSpc>
              <a:spcAft>
                <a:spcPts val="800"/>
              </a:spcAft>
              <a:buFont typeface="Arial" panose="020B0604020202020204" pitchFamily="34" charset="0"/>
              <a:defRPr kumimoji="1" sz="1600">
                <a:solidFill>
                  <a:schemeClr val="tx1"/>
                </a:solidFill>
                <a:latin typeface="Meiryo" panose="020B0604030504040204" pitchFamily="50" charset="-128"/>
              </a:defRPr>
            </a:lvl1pPr>
            <a:lvl2pPr marL="742950" indent="-28575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2pPr>
            <a:lvl3pPr marL="1143000" indent="-22860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3pPr>
            <a:lvl4pPr marL="16002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4pPr>
            <a:lvl5pPr marL="20574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5pPr>
            <a:lvl6pPr marL="25146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6pPr>
            <a:lvl7pPr marL="29718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7pPr>
            <a:lvl8pPr marL="34290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8pPr>
            <a:lvl9pPr marL="38862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9pPr>
          </a:lstStyle>
          <a:p>
            <a:pPr algn="ctr" eaLnBrk="1" hangingPunct="1">
              <a:lnSpc>
                <a:spcPct val="100000"/>
              </a:lnSpc>
              <a:spcAft>
                <a:spcPct val="0"/>
              </a:spcAft>
              <a:buFontTx/>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流畅</a:t>
            </a:r>
            <a:endParaRPr lang="ja-JP"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Rectangle 17"/>
          <p:cNvSpPr>
            <a:spLocks noChangeArrowheads="1"/>
          </p:cNvSpPr>
          <p:nvPr/>
        </p:nvSpPr>
        <p:spPr bwMode="auto">
          <a:xfrm>
            <a:off x="4426937" y="4532215"/>
            <a:ext cx="3435110" cy="95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6000" rIns="18000" anchor="ctr">
            <a:spAutoFit/>
          </a:bodyPr>
          <a:lstStyle>
            <a:lvl1pPr>
              <a:lnSpc>
                <a:spcPct val="120000"/>
              </a:lnSpc>
              <a:spcAft>
                <a:spcPts val="800"/>
              </a:spcAft>
              <a:buFont typeface="Arial" panose="020B0604020202020204" pitchFamily="34" charset="0"/>
              <a:defRPr kumimoji="1" sz="1600">
                <a:solidFill>
                  <a:schemeClr val="tx1"/>
                </a:solidFill>
                <a:latin typeface="Meiryo" panose="020B0604030504040204" pitchFamily="50" charset="-128"/>
              </a:defRPr>
            </a:lvl1pPr>
            <a:lvl2pPr marL="742950" indent="-28575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2pPr>
            <a:lvl3pPr marL="1143000" indent="-22860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3pPr>
            <a:lvl4pPr marL="16002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4pPr>
            <a:lvl5pPr marL="20574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5pPr>
            <a:lvl6pPr marL="25146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6pPr>
            <a:lvl7pPr marL="29718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7pPr>
            <a:lvl8pPr marL="34290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8pPr>
            <a:lvl9pPr marL="38862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9pPr>
          </a:lstStyle>
          <a:p>
            <a:pPr marL="171450" indent="-171450" eaLnBrk="1" hangingPunct="1">
              <a:spcAft>
                <a:spcPct val="0"/>
              </a:spcAft>
              <a:buFont typeface="Arial" panose="020B0604020202020204" pitchFamily="34" charset="0"/>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具有属性的</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流畅</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属性工具设置</a:t>
            </a:r>
          </a:p>
          <a:p>
            <a:pPr marL="171450" indent="-171450" eaLnBrk="1" hangingPunct="1">
              <a:spcAft>
                <a:spcPct val="0"/>
              </a:spcAft>
              <a:buFont typeface="Arial" panose="020B0604020202020204" pitchFamily="34" charset="0"/>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带有智能编辑的流畅编码</a:t>
            </a:r>
          </a:p>
          <a:p>
            <a:pPr marL="171450" indent="-171450" eaLnBrk="1" hangingPunct="1">
              <a:spcAft>
                <a:spcPct val="0"/>
              </a:spcAft>
              <a:buFont typeface="Arial" panose="020B0604020202020204" pitchFamily="34" charset="0"/>
              <a:buChar char="•"/>
            </a:pP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通过在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GUI </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上检查构建结果并将其反映到反馈设置来流畅构建</a:t>
            </a:r>
            <a:endParaRPr lang="ja-JP"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AutoShape 18"/>
          <p:cNvSpPr>
            <a:spLocks noChangeArrowheads="1"/>
          </p:cNvSpPr>
          <p:nvPr/>
        </p:nvSpPr>
        <p:spPr bwMode="auto">
          <a:xfrm>
            <a:off x="8364986" y="3916042"/>
            <a:ext cx="943519" cy="323850"/>
          </a:xfrm>
          <a:prstGeom prst="roundRect">
            <a:avLst>
              <a:gd name="adj" fmla="val 50000"/>
            </a:avLst>
          </a:prstGeom>
          <a:solidFill>
            <a:srgbClr val="FFCC99"/>
          </a:solidFill>
          <a:ln w="38100">
            <a:solidFill>
              <a:srgbClr val="FF0000"/>
            </a:solidFill>
            <a:round/>
            <a:headEnd/>
            <a:tailEnd/>
          </a:ln>
        </p:spPr>
        <p:txBody>
          <a:bodyPr wrap="none" anchor="ctr"/>
          <a:lstStyle>
            <a:lvl1pPr>
              <a:lnSpc>
                <a:spcPct val="120000"/>
              </a:lnSpc>
              <a:spcAft>
                <a:spcPts val="800"/>
              </a:spcAft>
              <a:buFont typeface="Arial" panose="020B0604020202020204" pitchFamily="34" charset="0"/>
              <a:defRPr kumimoji="1" sz="1600">
                <a:solidFill>
                  <a:schemeClr val="tx1"/>
                </a:solidFill>
                <a:latin typeface="Meiryo" panose="020B0604030504040204" pitchFamily="50" charset="-128"/>
              </a:defRPr>
            </a:lvl1pPr>
            <a:lvl2pPr marL="742950" indent="-28575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2pPr>
            <a:lvl3pPr marL="1143000" indent="-22860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3pPr>
            <a:lvl4pPr marL="16002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4pPr>
            <a:lvl5pPr marL="20574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5pPr>
            <a:lvl6pPr marL="25146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6pPr>
            <a:lvl7pPr marL="29718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7pPr>
            <a:lvl8pPr marL="34290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8pPr>
            <a:lvl9pPr marL="38862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9pPr>
          </a:lstStyle>
          <a:p>
            <a:pPr algn="ctr" eaLnBrk="1" hangingPunct="1">
              <a:lnSpc>
                <a:spcPct val="100000"/>
              </a:lnSpc>
              <a:spcAft>
                <a:spcPct val="0"/>
              </a:spcAft>
              <a:buFontTx/>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安全</a:t>
            </a:r>
            <a:endParaRPr lang="ja-JP"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Rectangle 17"/>
          <p:cNvSpPr>
            <a:spLocks noChangeArrowheads="1"/>
          </p:cNvSpPr>
          <p:nvPr/>
        </p:nvSpPr>
        <p:spPr bwMode="auto">
          <a:xfrm>
            <a:off x="8343302" y="4238481"/>
            <a:ext cx="3087499"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000" rIns="18000" anchor="ctr"/>
          <a:lstStyle>
            <a:lvl1pPr>
              <a:lnSpc>
                <a:spcPct val="120000"/>
              </a:lnSpc>
              <a:spcAft>
                <a:spcPts val="800"/>
              </a:spcAft>
              <a:buFont typeface="Arial" panose="020B0604020202020204" pitchFamily="34" charset="0"/>
              <a:defRPr kumimoji="1" sz="1600">
                <a:solidFill>
                  <a:schemeClr val="tx1"/>
                </a:solidFill>
                <a:latin typeface="Meiryo" panose="020B0604030504040204" pitchFamily="50" charset="-128"/>
              </a:defRPr>
            </a:lvl1pPr>
            <a:lvl2pPr marL="742950" indent="-28575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2pPr>
            <a:lvl3pPr marL="1143000" indent="-22860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3pPr>
            <a:lvl4pPr marL="16002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4pPr>
            <a:lvl5pPr marL="20574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5pPr>
            <a:lvl6pPr marL="25146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6pPr>
            <a:lvl7pPr marL="29718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7pPr>
            <a:lvl8pPr marL="34290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8pPr>
            <a:lvl9pPr marL="38862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9pPr>
          </a:lstStyle>
          <a:p>
            <a:pPr marL="171450" indent="-171450" eaLnBrk="1" hangingPunct="1">
              <a:spcAft>
                <a:spcPct val="0"/>
              </a:spcAft>
              <a:buFont typeface="Arial" panose="020B0604020202020204" pitchFamily="34" charset="0"/>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使用错误处理工具确保安全</a:t>
            </a:r>
          </a:p>
          <a:p>
            <a:pPr marL="171450" indent="-171450" eaLnBrk="1" hangingPunct="1">
              <a:spcAft>
                <a:spcPct val="0"/>
              </a:spcAft>
              <a:buFont typeface="Arial" panose="020B0604020202020204" pitchFamily="34" charset="0"/>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通过监控变量变化确保安全</a:t>
            </a:r>
          </a:p>
          <a:p>
            <a:pPr marL="171450" indent="-171450" eaLnBrk="1" hangingPunct="1">
              <a:spcAft>
                <a:spcPct val="0"/>
              </a:spcAft>
              <a:buFont typeface="Arial" panose="020B0604020202020204" pitchFamily="34" charset="0"/>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具有备份功能的安全性</a:t>
            </a:r>
          </a:p>
          <a:p>
            <a:pPr marL="171450" indent="-171450" eaLnBrk="1" hangingPunct="1">
              <a:spcAft>
                <a:spcPct val="0"/>
              </a:spcAft>
              <a:buFont typeface="Arial" panose="020B0604020202020204" pitchFamily="34" charset="0"/>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使用编译器版本开关确保安全</a:t>
            </a:r>
          </a:p>
        </p:txBody>
      </p:sp>
      <p:sp>
        <p:nvSpPr>
          <p:cNvPr id="28" name="テキスト ボックス 27"/>
          <p:cNvSpPr txBox="1"/>
          <p:nvPr/>
        </p:nvSpPr>
        <p:spPr>
          <a:xfrm>
            <a:off x="587704" y="2266751"/>
            <a:ext cx="9078126" cy="646331"/>
          </a:xfrm>
          <a:prstGeom prst="rect">
            <a:avLst/>
          </a:prstGeom>
          <a:noFill/>
        </p:spPr>
        <p:txBody>
          <a:bodyPr wrap="none" rtlCol="0">
            <a:spAutoFit/>
          </a:bodyPr>
          <a:lstStyle/>
          <a:p>
            <a:pPr marL="285750" indent="-285750">
              <a:buFont typeface="Wingdings" panose="05000000000000000000" pitchFamily="2" charset="2"/>
              <a:buChar char="n"/>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主要功能和特点</a:t>
            </a:r>
          </a:p>
          <a:p>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    各种辅助</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MCU</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开发的功能，支持开发辅助的解决方案工具包，智能实用程序和</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QE</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kumimoji="1" lang="ja-JP"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スライド番号プレースホルダー 8">
            <a:extLst>
              <a:ext uri="{FF2B5EF4-FFF2-40B4-BE49-F238E27FC236}">
                <a16:creationId xmlns:a16="http://schemas.microsoft.com/office/drawing/2014/main" id="{19E0A312-CCE5-4B39-82C4-389EA679A805}"/>
              </a:ext>
            </a:extLst>
          </p:cNvPr>
          <p:cNvSpPr>
            <a:spLocks noGrp="1"/>
          </p:cNvSpPr>
          <p:nvPr>
            <p:ph type="sldNum" sz="quarter" idx="10"/>
          </p:nvPr>
        </p:nvSpPr>
        <p:spPr>
          <a:xfrm>
            <a:off x="5760000" y="6509924"/>
            <a:ext cx="672075" cy="161583"/>
          </a:xfrm>
          <a:prstGeom prst="rect">
            <a:avLst/>
          </a:prstGeom>
        </p:spPr>
        <p:txBody>
          <a:bodyPr vert="horz" wrap="square" lIns="0" tIns="0" rIns="0" bIns="0" rtlCol="0" anchor="ctr">
            <a:spAutoFit/>
          </a:bodyPr>
          <a:lstStyle>
            <a:defPPr>
              <a:defRPr lang="de-DE"/>
            </a:defPPr>
            <a:lvl1pPr marL="0" algn="r" defTabSz="914400" rtl="0" eaLnBrk="1" latinLnBrk="0" hangingPunct="1">
              <a:defRPr lang="en-US" sz="1050" b="1" i="0" u="none" strike="noStrike" kern="1200" baseline="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a:latin typeface="Times New Roman" panose="02020603050405020304" pitchFamily="18" charset="0"/>
                <a:ea typeface="宋体" panose="02010600030101010101" pitchFamily="2" charset="-122"/>
                <a:cs typeface="Times New Roman" panose="02020603050405020304" pitchFamily="18" charset="0"/>
              </a:rPr>
              <a:t>Page </a:t>
            </a:r>
            <a:fld id="{3FD030EF-7044-4946-962A-5D7D09BD1B34}" type="slidenum">
              <a:rPr lang="de-DE" smtClean="0">
                <a:latin typeface="Times New Roman" panose="02020603050405020304" pitchFamily="18" charset="0"/>
                <a:ea typeface="宋体" panose="02010600030101010101" pitchFamily="2" charset="-122"/>
                <a:cs typeface="Times New Roman" panose="02020603050405020304" pitchFamily="18" charset="0"/>
              </a:rPr>
              <a:pPr algn="l"/>
              <a:t>10</a:t>
            </a:fld>
            <a:endParaRPr lang="de-DE"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AutoShape 15">
            <a:extLst>
              <a:ext uri="{FF2B5EF4-FFF2-40B4-BE49-F238E27FC236}">
                <a16:creationId xmlns:a16="http://schemas.microsoft.com/office/drawing/2014/main" id="{5B841D33-B9E3-4923-8FBD-26A0F6A702D7}"/>
              </a:ext>
            </a:extLst>
          </p:cNvPr>
          <p:cNvSpPr>
            <a:spLocks noChangeArrowheads="1"/>
          </p:cNvSpPr>
          <p:nvPr/>
        </p:nvSpPr>
        <p:spPr bwMode="auto">
          <a:xfrm>
            <a:off x="895833" y="3813626"/>
            <a:ext cx="3303399" cy="2282824"/>
          </a:xfrm>
          <a:prstGeom prst="roundRect">
            <a:avLst>
              <a:gd name="adj" fmla="val 7023"/>
            </a:avLst>
          </a:prstGeom>
          <a:noFill/>
          <a:ln w="63500">
            <a:solidFill>
              <a:srgbClr val="FFC8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Aft>
                <a:spcPts val="800"/>
              </a:spcAft>
              <a:buFont typeface="Arial" panose="020B0604020202020204" pitchFamily="34" charset="0"/>
              <a:defRPr kumimoji="1" sz="1600">
                <a:solidFill>
                  <a:schemeClr val="tx1"/>
                </a:solidFill>
                <a:latin typeface="Meiryo" panose="020B0604030504040204" pitchFamily="50" charset="-128"/>
              </a:defRPr>
            </a:lvl1pPr>
            <a:lvl2pPr marL="742950" indent="-28575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2pPr>
            <a:lvl3pPr marL="1143000" indent="-22860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3pPr>
            <a:lvl4pPr marL="16002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4pPr>
            <a:lvl5pPr marL="20574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5pPr>
            <a:lvl6pPr marL="25146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6pPr>
            <a:lvl7pPr marL="29718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7pPr>
            <a:lvl8pPr marL="34290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8pPr>
            <a:lvl9pPr marL="38862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9pPr>
          </a:lstStyle>
          <a:p>
            <a:pPr eaLnBrk="1" hangingPunct="1">
              <a:lnSpc>
                <a:spcPct val="100000"/>
              </a:lnSpc>
              <a:spcAft>
                <a:spcPct val="0"/>
              </a:spcAft>
              <a:buFontTx/>
              <a:buNone/>
            </a:pPr>
            <a:endParaRPr lang="ja-JP"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AutoShape 15">
            <a:extLst>
              <a:ext uri="{FF2B5EF4-FFF2-40B4-BE49-F238E27FC236}">
                <a16:creationId xmlns:a16="http://schemas.microsoft.com/office/drawing/2014/main" id="{FA299F46-00A2-4720-A486-23438553C286}"/>
              </a:ext>
            </a:extLst>
          </p:cNvPr>
          <p:cNvSpPr>
            <a:spLocks noChangeArrowheads="1"/>
          </p:cNvSpPr>
          <p:nvPr/>
        </p:nvSpPr>
        <p:spPr bwMode="auto">
          <a:xfrm>
            <a:off x="4295744" y="3825117"/>
            <a:ext cx="3912924" cy="2282824"/>
          </a:xfrm>
          <a:prstGeom prst="roundRect">
            <a:avLst>
              <a:gd name="adj" fmla="val 7023"/>
            </a:avLst>
          </a:prstGeom>
          <a:noFill/>
          <a:ln w="63500">
            <a:solidFill>
              <a:srgbClr val="FFC8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Aft>
                <a:spcPts val="800"/>
              </a:spcAft>
              <a:buFont typeface="Arial" panose="020B0604020202020204" pitchFamily="34" charset="0"/>
              <a:defRPr kumimoji="1" sz="1600">
                <a:solidFill>
                  <a:schemeClr val="tx1"/>
                </a:solidFill>
                <a:latin typeface="Meiryo" panose="020B0604030504040204" pitchFamily="50" charset="-128"/>
              </a:defRPr>
            </a:lvl1pPr>
            <a:lvl2pPr marL="742950" indent="-28575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2pPr>
            <a:lvl3pPr marL="1143000" indent="-22860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3pPr>
            <a:lvl4pPr marL="16002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4pPr>
            <a:lvl5pPr marL="20574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5pPr>
            <a:lvl6pPr marL="25146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6pPr>
            <a:lvl7pPr marL="29718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7pPr>
            <a:lvl8pPr marL="34290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8pPr>
            <a:lvl9pPr marL="38862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9pPr>
          </a:lstStyle>
          <a:p>
            <a:pPr eaLnBrk="1" hangingPunct="1">
              <a:lnSpc>
                <a:spcPct val="100000"/>
              </a:lnSpc>
              <a:spcAft>
                <a:spcPct val="0"/>
              </a:spcAft>
              <a:buFontTx/>
              <a:buNone/>
            </a:pPr>
            <a:endParaRPr lang="ja-JP"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AutoShape 15">
            <a:extLst>
              <a:ext uri="{FF2B5EF4-FFF2-40B4-BE49-F238E27FC236}">
                <a16:creationId xmlns:a16="http://schemas.microsoft.com/office/drawing/2014/main" id="{87FAEC10-9E21-46CA-A7F0-C75E4A475222}"/>
              </a:ext>
            </a:extLst>
          </p:cNvPr>
          <p:cNvSpPr>
            <a:spLocks noChangeArrowheads="1"/>
          </p:cNvSpPr>
          <p:nvPr/>
        </p:nvSpPr>
        <p:spPr bwMode="auto">
          <a:xfrm>
            <a:off x="8277505" y="3825117"/>
            <a:ext cx="3219095" cy="2282824"/>
          </a:xfrm>
          <a:prstGeom prst="roundRect">
            <a:avLst>
              <a:gd name="adj" fmla="val 7023"/>
            </a:avLst>
          </a:prstGeom>
          <a:noFill/>
          <a:ln w="63500">
            <a:solidFill>
              <a:srgbClr val="FFC8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Aft>
                <a:spcPts val="800"/>
              </a:spcAft>
              <a:buFont typeface="Arial" panose="020B0604020202020204" pitchFamily="34" charset="0"/>
              <a:defRPr kumimoji="1" sz="1600">
                <a:solidFill>
                  <a:schemeClr val="tx1"/>
                </a:solidFill>
                <a:latin typeface="Meiryo" panose="020B0604030504040204" pitchFamily="50" charset="-128"/>
              </a:defRPr>
            </a:lvl1pPr>
            <a:lvl2pPr marL="742950" indent="-28575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2pPr>
            <a:lvl3pPr marL="1143000" indent="-228600">
              <a:lnSpc>
                <a:spcPct val="120000"/>
              </a:lnSpc>
              <a:spcAft>
                <a:spcPts val="800"/>
              </a:spcAft>
              <a:buClr>
                <a:schemeClr val="tx2"/>
              </a:buClr>
              <a:buFont typeface="Wingdings" panose="05000000000000000000" pitchFamily="2" charset="2"/>
              <a:buChar char="§"/>
              <a:defRPr kumimoji="1" sz="1600">
                <a:solidFill>
                  <a:schemeClr val="tx1"/>
                </a:solidFill>
                <a:latin typeface="Meiryo" panose="020B0604030504040204" pitchFamily="50" charset="-128"/>
              </a:defRPr>
            </a:lvl3pPr>
            <a:lvl4pPr marL="16002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4pPr>
            <a:lvl5pPr marL="2057400" indent="-228600">
              <a:lnSpc>
                <a:spcPct val="120000"/>
              </a:lnSpc>
              <a:spcAft>
                <a:spcPts val="800"/>
              </a:spcAft>
              <a:buFont typeface="Symbol" panose="05050102010706020507" pitchFamily="18" charset="2"/>
              <a:buChar char="-"/>
              <a:defRPr kumimoji="1" sz="1600">
                <a:solidFill>
                  <a:schemeClr val="tx1"/>
                </a:solidFill>
                <a:latin typeface="Meiryo" panose="020B0604030504040204" pitchFamily="50" charset="-128"/>
              </a:defRPr>
            </a:lvl5pPr>
            <a:lvl6pPr marL="25146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6pPr>
            <a:lvl7pPr marL="29718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7pPr>
            <a:lvl8pPr marL="34290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8pPr>
            <a:lvl9pPr marL="3886200" indent="-228600" eaLnBrk="0" fontAlgn="base" hangingPunct="0">
              <a:lnSpc>
                <a:spcPct val="120000"/>
              </a:lnSpc>
              <a:spcBef>
                <a:spcPct val="0"/>
              </a:spcBef>
              <a:spcAft>
                <a:spcPts val="800"/>
              </a:spcAft>
              <a:buFont typeface="Symbol" panose="05050102010706020507" pitchFamily="18" charset="2"/>
              <a:buChar char="-"/>
              <a:defRPr kumimoji="1" sz="1600">
                <a:solidFill>
                  <a:schemeClr val="tx1"/>
                </a:solidFill>
                <a:latin typeface="Meiryo" panose="020B0604030504040204" pitchFamily="50" charset="-128"/>
              </a:defRPr>
            </a:lvl9pPr>
          </a:lstStyle>
          <a:p>
            <a:pPr eaLnBrk="1" hangingPunct="1">
              <a:lnSpc>
                <a:spcPct val="100000"/>
              </a:lnSpc>
              <a:spcAft>
                <a:spcPct val="0"/>
              </a:spcAft>
              <a:buFontTx/>
              <a:buNone/>
            </a:pPr>
            <a:endParaRPr lang="ja-JP"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0B1C474B-02DC-E832-CC2B-43CACD34F9D8}"/>
              </a:ext>
            </a:extLst>
          </p:cNvPr>
          <p:cNvPicPr>
            <a:picLocks noChangeAspect="1"/>
          </p:cNvPicPr>
          <p:nvPr/>
        </p:nvPicPr>
        <p:blipFill rotWithShape="1">
          <a:blip r:embed="rId3"/>
          <a:srcRect l="857" t="1849" b="1754"/>
          <a:stretch/>
        </p:blipFill>
        <p:spPr>
          <a:xfrm>
            <a:off x="9022897" y="212915"/>
            <a:ext cx="2407904" cy="1583980"/>
          </a:xfrm>
          <a:prstGeom prst="rect">
            <a:avLst/>
          </a:prstGeom>
        </p:spPr>
      </p:pic>
    </p:spTree>
    <p:extLst>
      <p:ext uri="{BB962C8B-B14F-4D97-AF65-F5344CB8AC3E}">
        <p14:creationId xmlns:p14="http://schemas.microsoft.com/office/powerpoint/2010/main" val="2129227190"/>
      </p:ext>
    </p:extLst>
  </p:cSld>
  <p:clrMapOvr>
    <a:masterClrMapping/>
  </p:clrMapOvr>
  <mc:AlternateContent xmlns:mc="http://schemas.openxmlformats.org/markup-compatibility/2006" xmlns:p14="http://schemas.microsoft.com/office/powerpoint/2010/main">
    <mc:Choice Requires="p14">
      <p:transition spd="slow" p14:dur="2000" advTm="25610"/>
    </mc:Choice>
    <mc:Fallback xmlns="">
      <p:transition spd="slow" advTm="2561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07230-EA5D-FA86-EE9D-52E8018CB9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E8430E-6981-DA2C-DE75-20A1B607B69F}"/>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SA0</a:t>
            </a:r>
            <a:r>
              <a:rPr lang="zh-CN" altLang="en-US" b="0" dirty="0">
                <a:latin typeface="+mn-lt"/>
                <a:ea typeface="黑体" panose="02010609060101010101" pitchFamily="49" charset="-122"/>
              </a:rPr>
              <a:t>地址设置</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951CA853-2EA0-40E4-B9F5-2E97A84AAAB9}"/>
              </a:ext>
            </a:extLst>
          </p:cNvPr>
          <p:cNvSpPr txBox="1"/>
          <p:nvPr/>
        </p:nvSpPr>
        <p:spPr>
          <a:xfrm>
            <a:off x="467999" y="1424745"/>
            <a:ext cx="10926832" cy="369332"/>
          </a:xfrm>
          <a:prstGeom prst="rect">
            <a:avLst/>
          </a:prstGeom>
          <a:noFill/>
        </p:spPr>
        <p:txBody>
          <a:bodyPr wrap="square">
            <a:spAutoFit/>
          </a:bodyPr>
          <a:lstStyle/>
          <a:p>
            <a:pPr marL="0" marR="0"/>
            <a:r>
              <a:rPr lang="zh-CN" altLang="en-US" dirty="0">
                <a:effectLst/>
              </a:rPr>
              <a:t>这里设置</a:t>
            </a:r>
            <a:r>
              <a:rPr lang="en-US" altLang="zh-CN" dirty="0">
                <a:effectLst/>
              </a:rPr>
              <a:t>SA0</a:t>
            </a:r>
            <a:r>
              <a:rPr lang="zh-CN" altLang="en-US" dirty="0">
                <a:effectLst/>
              </a:rPr>
              <a:t>管脚位输出管脚。</a:t>
            </a:r>
          </a:p>
        </p:txBody>
      </p:sp>
      <p:pic>
        <p:nvPicPr>
          <p:cNvPr id="6" name="图片 5">
            <a:extLst>
              <a:ext uri="{FF2B5EF4-FFF2-40B4-BE49-F238E27FC236}">
                <a16:creationId xmlns:a16="http://schemas.microsoft.com/office/drawing/2014/main" id="{96D131E7-A09C-35C1-6992-03C0FF747CAA}"/>
              </a:ext>
            </a:extLst>
          </p:cNvPr>
          <p:cNvPicPr>
            <a:picLocks noChangeAspect="1"/>
          </p:cNvPicPr>
          <p:nvPr/>
        </p:nvPicPr>
        <p:blipFill>
          <a:blip r:embed="rId3"/>
          <a:stretch>
            <a:fillRect/>
          </a:stretch>
        </p:blipFill>
        <p:spPr>
          <a:xfrm>
            <a:off x="6416553" y="324834"/>
            <a:ext cx="4978278" cy="4114035"/>
          </a:xfrm>
          <a:prstGeom prst="rect">
            <a:avLst/>
          </a:prstGeom>
        </p:spPr>
      </p:pic>
      <p:pic>
        <p:nvPicPr>
          <p:cNvPr id="8" name="图片 7">
            <a:extLst>
              <a:ext uri="{FF2B5EF4-FFF2-40B4-BE49-F238E27FC236}">
                <a16:creationId xmlns:a16="http://schemas.microsoft.com/office/drawing/2014/main" id="{4B2035BA-3A11-1860-EFE2-72D01EAFDF83}"/>
              </a:ext>
            </a:extLst>
          </p:cNvPr>
          <p:cNvPicPr>
            <a:picLocks noChangeAspect="1"/>
          </p:cNvPicPr>
          <p:nvPr/>
        </p:nvPicPr>
        <p:blipFill>
          <a:blip r:embed="rId4"/>
          <a:stretch>
            <a:fillRect/>
          </a:stretch>
        </p:blipFill>
        <p:spPr>
          <a:xfrm>
            <a:off x="6335355" y="4375052"/>
            <a:ext cx="5218347" cy="2015050"/>
          </a:xfrm>
          <a:prstGeom prst="rect">
            <a:avLst/>
          </a:prstGeom>
        </p:spPr>
      </p:pic>
      <p:pic>
        <p:nvPicPr>
          <p:cNvPr id="11" name="图片 10">
            <a:extLst>
              <a:ext uri="{FF2B5EF4-FFF2-40B4-BE49-F238E27FC236}">
                <a16:creationId xmlns:a16="http://schemas.microsoft.com/office/drawing/2014/main" id="{0F2420E7-C56C-361E-2DC1-8E59D83F9B73}"/>
              </a:ext>
            </a:extLst>
          </p:cNvPr>
          <p:cNvPicPr>
            <a:picLocks noChangeAspect="1"/>
          </p:cNvPicPr>
          <p:nvPr/>
        </p:nvPicPr>
        <p:blipFill>
          <a:blip r:embed="rId5"/>
          <a:stretch>
            <a:fillRect/>
          </a:stretch>
        </p:blipFill>
        <p:spPr>
          <a:xfrm>
            <a:off x="339972" y="1794078"/>
            <a:ext cx="5516674" cy="4785492"/>
          </a:xfrm>
          <a:prstGeom prst="rect">
            <a:avLst/>
          </a:prstGeom>
        </p:spPr>
      </p:pic>
    </p:spTree>
    <p:extLst>
      <p:ext uri="{BB962C8B-B14F-4D97-AF65-F5344CB8AC3E}">
        <p14:creationId xmlns:p14="http://schemas.microsoft.com/office/powerpoint/2010/main" val="4222122136"/>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A5ACC-D8BC-69BE-A0CC-C5856F8CD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899DD-F2C4-72FD-ABD9-B5546C45BA3F}"/>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变量定义</a:t>
            </a:r>
            <a:endParaRPr lang="en-US" b="0" dirty="0">
              <a:latin typeface="+mn-lt"/>
              <a:ea typeface="黑体" panose="02010609060101010101" pitchFamily="49" charset="-122"/>
            </a:endParaRPr>
          </a:p>
        </p:txBody>
      </p:sp>
      <p:sp>
        <p:nvSpPr>
          <p:cNvPr id="4" name="文本框 3">
            <a:extLst>
              <a:ext uri="{FF2B5EF4-FFF2-40B4-BE49-F238E27FC236}">
                <a16:creationId xmlns:a16="http://schemas.microsoft.com/office/drawing/2014/main" id="{D18F2801-2B8F-8B26-99C4-B5E2B5517456}"/>
              </a:ext>
            </a:extLst>
          </p:cNvPr>
          <p:cNvSpPr txBox="1"/>
          <p:nvPr/>
        </p:nvSpPr>
        <p:spPr>
          <a:xfrm>
            <a:off x="102239" y="1247093"/>
            <a:ext cx="12192000" cy="5001369"/>
          </a:xfrm>
          <a:prstGeom prst="rect">
            <a:avLst/>
          </a:prstGeom>
          <a:noFill/>
        </p:spPr>
        <p:txBody>
          <a:bodyPr wrap="square">
            <a:spAutoFit/>
          </a:bodyPr>
          <a:lstStyle/>
          <a:p>
            <a:pPr marL="0" marR="0">
              <a:buNone/>
            </a:pPr>
            <a:r>
              <a:rPr lang="en-US" altLang="zh-CN" sz="1100" b="1" dirty="0">
                <a:solidFill>
                  <a:srgbClr val="7F0055"/>
                </a:solidFill>
                <a:effectLst/>
                <a:latin typeface="Courier New" panose="02070309020205020404" pitchFamily="49" charset="0"/>
              </a:rPr>
              <a:t>#define</a:t>
            </a:r>
            <a:r>
              <a:rPr lang="en-US" altLang="zh-CN" sz="1100" dirty="0">
                <a:solidFill>
                  <a:srgbClr val="000000"/>
                </a:solidFill>
                <a:effectLst/>
                <a:latin typeface="Courier New" panose="02070309020205020404" pitchFamily="49" charset="0"/>
              </a:rPr>
              <a:t> SENSOR_BUS g_i2c_master0_ctrl</a:t>
            </a:r>
          </a:p>
          <a:p>
            <a:pPr marL="0" marR="0">
              <a:buNone/>
            </a:pPr>
            <a:r>
              <a:rPr lang="en-US" altLang="zh-CN" sz="1100" dirty="0">
                <a:solidFill>
                  <a:srgbClr val="000000"/>
                </a:solidFill>
                <a:effectLst/>
                <a:latin typeface="Courier New" panose="02070309020205020404" pitchFamily="49" charset="0"/>
              </a:rPr>
              <a:t/>
            </a:r>
            <a:br>
              <a:rPr lang="en-US" altLang="zh-CN" sz="1100" dirty="0">
                <a:solidFill>
                  <a:srgbClr val="000000"/>
                </a:solidFill>
                <a:effectLst/>
                <a:latin typeface="Courier New" panose="02070309020205020404" pitchFamily="49" charset="0"/>
              </a:rPr>
            </a:b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3F7F5F"/>
                </a:solidFill>
                <a:effectLst/>
                <a:latin typeface="Courier New" panose="02070309020205020404" pitchFamily="49" charset="0"/>
              </a:rPr>
              <a:t>/* Private macro -------------------------------------------------------------*/</a:t>
            </a:r>
            <a:endParaRPr lang="en-US" altLang="zh-CN" sz="1100" dirty="0">
              <a:solidFill>
                <a:srgbClr val="000000"/>
              </a:solidFill>
              <a:effectLst/>
              <a:latin typeface="Courier New" panose="02070309020205020404" pitchFamily="49" charset="0"/>
            </a:endParaRPr>
          </a:p>
          <a:p>
            <a:pPr marL="0" marR="0">
              <a:buNone/>
            </a:pPr>
            <a:r>
              <a:rPr lang="en-US" altLang="zh-CN" sz="1100" b="1" dirty="0">
                <a:solidFill>
                  <a:srgbClr val="7F0055"/>
                </a:solidFill>
                <a:effectLst/>
                <a:latin typeface="Courier New" panose="02070309020205020404" pitchFamily="49" charset="0"/>
              </a:rPr>
              <a:t>#define</a:t>
            </a:r>
            <a:r>
              <a:rPr lang="en-US" altLang="zh-CN" sz="1100" dirty="0">
                <a:solidFill>
                  <a:srgbClr val="000000"/>
                </a:solidFill>
                <a:effectLst/>
                <a:latin typeface="Courier New" panose="02070309020205020404" pitchFamily="49" charset="0"/>
              </a:rPr>
              <a:t> BOOT_TIME 10 </a:t>
            </a:r>
            <a:r>
              <a:rPr lang="en-US" altLang="zh-CN" sz="1100" dirty="0">
                <a:solidFill>
                  <a:srgbClr val="3F7F5F"/>
                </a:solidFill>
                <a:effectLst/>
                <a:latin typeface="Courier New" panose="02070309020205020404" pitchFamily="49" charset="0"/>
              </a:rPr>
              <a:t>//</a:t>
            </a:r>
            <a:r>
              <a:rPr lang="en-US" altLang="zh-CN" sz="1100" u="sng" dirty="0" err="1">
                <a:solidFill>
                  <a:srgbClr val="3F7F5F"/>
                </a:solidFill>
                <a:effectLst/>
                <a:latin typeface="Courier New" panose="02070309020205020404" pitchFamily="49" charset="0"/>
              </a:rPr>
              <a:t>ms</a:t>
            </a: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000000"/>
                </a:solidFill>
                <a:effectLst/>
                <a:latin typeface="Courier New" panose="02070309020205020404" pitchFamily="49" charset="0"/>
              </a:rPr>
              <a:t/>
            </a:r>
            <a:br>
              <a:rPr lang="en-US" altLang="zh-CN" sz="1100" dirty="0">
                <a:solidFill>
                  <a:srgbClr val="000000"/>
                </a:solidFill>
                <a:effectLst/>
                <a:latin typeface="Courier New" panose="02070309020205020404" pitchFamily="49" charset="0"/>
              </a:rPr>
            </a:b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3F7F5F"/>
                </a:solidFill>
                <a:effectLst/>
                <a:latin typeface="Courier New" panose="02070309020205020404" pitchFamily="49" charset="0"/>
              </a:rPr>
              <a:t>/* Private variables ---------------------------------------------------------*/</a:t>
            </a:r>
            <a:endParaRPr lang="en-US" altLang="zh-CN" sz="1100" dirty="0">
              <a:solidFill>
                <a:srgbClr val="000000"/>
              </a:solidFill>
              <a:effectLst/>
              <a:latin typeface="Courier New" panose="02070309020205020404" pitchFamily="49" charset="0"/>
            </a:endParaRPr>
          </a:p>
          <a:p>
            <a:pPr marL="0" marR="0">
              <a:buNone/>
            </a:pPr>
            <a:r>
              <a:rPr lang="en-US" altLang="zh-CN" sz="1100" b="1" dirty="0">
                <a:solidFill>
                  <a:srgbClr val="7F0055"/>
                </a:solidFill>
                <a:effectLst/>
                <a:latin typeface="Courier New" panose="02070309020205020404" pitchFamily="49" charset="0"/>
              </a:rPr>
              <a:t>static</a:t>
            </a:r>
            <a:r>
              <a:rPr lang="en-US" altLang="zh-CN" sz="1100" dirty="0">
                <a:solidFill>
                  <a:srgbClr val="000000"/>
                </a:solidFill>
                <a:effectLst/>
                <a:latin typeface="Courier New" panose="02070309020205020404" pitchFamily="49" charset="0"/>
              </a:rPr>
              <a:t> </a:t>
            </a:r>
            <a:r>
              <a:rPr lang="en-US" altLang="zh-CN" sz="1100" dirty="0">
                <a:solidFill>
                  <a:srgbClr val="005032"/>
                </a:solidFill>
                <a:effectLst/>
                <a:latin typeface="Courier New" panose="02070309020205020404" pitchFamily="49" charset="0"/>
              </a:rPr>
              <a:t>uint8_t</a:t>
            </a:r>
            <a:r>
              <a:rPr lang="en-US" altLang="zh-CN" sz="1100" dirty="0">
                <a:solidFill>
                  <a:srgbClr val="000000"/>
                </a:solidFill>
                <a:effectLst/>
                <a:latin typeface="Courier New" panose="02070309020205020404" pitchFamily="49" charset="0"/>
              </a:rPr>
              <a:t> </a:t>
            </a:r>
            <a:r>
              <a:rPr lang="en-US" altLang="zh-CN" sz="1100" u="sng" dirty="0" err="1">
                <a:solidFill>
                  <a:srgbClr val="000000"/>
                </a:solidFill>
                <a:effectLst/>
                <a:latin typeface="Courier New" panose="02070309020205020404" pitchFamily="49" charset="0"/>
              </a:rPr>
              <a:t>tx_buffer</a:t>
            </a:r>
            <a:r>
              <a:rPr lang="en-US" altLang="zh-CN" sz="1100" dirty="0">
                <a:solidFill>
                  <a:srgbClr val="000000"/>
                </a:solidFill>
                <a:effectLst/>
                <a:latin typeface="Courier New" panose="02070309020205020404" pitchFamily="49" charset="0"/>
              </a:rPr>
              <a:t>[1000];</a:t>
            </a:r>
          </a:p>
          <a:p>
            <a:pPr marL="0" marR="0">
              <a:buNone/>
            </a:pPr>
            <a:r>
              <a:rPr lang="en-US" altLang="zh-CN" sz="1100" b="1" dirty="0">
                <a:solidFill>
                  <a:srgbClr val="7F0055"/>
                </a:solidFill>
                <a:effectLst/>
                <a:latin typeface="Courier New" panose="02070309020205020404" pitchFamily="49" charset="0"/>
              </a:rPr>
              <a:t>static</a:t>
            </a:r>
            <a:r>
              <a:rPr lang="en-US" altLang="zh-CN" sz="1100" dirty="0">
                <a:solidFill>
                  <a:srgbClr val="000000"/>
                </a:solidFill>
                <a:effectLst/>
                <a:latin typeface="Courier New" panose="02070309020205020404" pitchFamily="49" charset="0"/>
              </a:rPr>
              <a:t> </a:t>
            </a:r>
            <a:r>
              <a:rPr lang="en-US" altLang="zh-CN" sz="1100" dirty="0">
                <a:solidFill>
                  <a:srgbClr val="005032"/>
                </a:solidFill>
                <a:effectLst/>
                <a:latin typeface="Courier New" panose="02070309020205020404" pitchFamily="49" charset="0"/>
              </a:rPr>
              <a:t>lps28dfw_data_t</a:t>
            </a:r>
            <a:r>
              <a:rPr lang="en-US" altLang="zh-CN" sz="1100" dirty="0">
                <a:solidFill>
                  <a:srgbClr val="000000"/>
                </a:solidFill>
                <a:effectLst/>
                <a:latin typeface="Courier New" panose="02070309020205020404" pitchFamily="49" charset="0"/>
              </a:rPr>
              <a:t> data;</a:t>
            </a:r>
          </a:p>
          <a:p>
            <a:pPr marL="0" marR="0">
              <a:buNone/>
            </a:pPr>
            <a:r>
              <a:rPr lang="en-US" altLang="zh-CN" sz="1100" dirty="0">
                <a:solidFill>
                  <a:srgbClr val="000000"/>
                </a:solidFill>
                <a:effectLst/>
                <a:latin typeface="Courier New" panose="02070309020205020404" pitchFamily="49" charset="0"/>
              </a:rPr>
              <a:t/>
            </a:r>
            <a:br>
              <a:rPr lang="en-US" altLang="zh-CN" sz="1100" dirty="0">
                <a:solidFill>
                  <a:srgbClr val="000000"/>
                </a:solidFill>
                <a:effectLst/>
                <a:latin typeface="Courier New" panose="02070309020205020404" pitchFamily="49" charset="0"/>
              </a:rPr>
            </a:b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3F7F5F"/>
                </a:solidFill>
                <a:effectLst/>
                <a:latin typeface="Courier New" panose="02070309020205020404" pitchFamily="49" charset="0"/>
              </a:rPr>
              <a:t>/* </a:t>
            </a:r>
            <a:r>
              <a:rPr lang="en-US" altLang="zh-CN" sz="1100" u="sng" dirty="0">
                <a:solidFill>
                  <a:srgbClr val="3F7F5F"/>
                </a:solidFill>
                <a:effectLst/>
                <a:latin typeface="Courier New" panose="02070309020205020404" pitchFamily="49" charset="0"/>
              </a:rPr>
              <a:t>Extern</a:t>
            </a:r>
            <a:r>
              <a:rPr lang="en-US" altLang="zh-CN" sz="1100" dirty="0">
                <a:solidFill>
                  <a:srgbClr val="3F7F5F"/>
                </a:solidFill>
                <a:effectLst/>
                <a:latin typeface="Courier New" panose="02070309020205020404" pitchFamily="49" charset="0"/>
              </a:rPr>
              <a:t> variables ----------------------------------------------------------*/</a:t>
            </a: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000000"/>
                </a:solidFill>
                <a:effectLst/>
                <a:latin typeface="Courier New" panose="02070309020205020404" pitchFamily="49" charset="0"/>
              </a:rPr>
              <a:t/>
            </a:r>
            <a:br>
              <a:rPr lang="en-US" altLang="zh-CN" sz="1100" dirty="0">
                <a:solidFill>
                  <a:srgbClr val="000000"/>
                </a:solidFill>
                <a:effectLst/>
                <a:latin typeface="Courier New" panose="02070309020205020404" pitchFamily="49" charset="0"/>
              </a:rPr>
            </a:b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3F7F5F"/>
                </a:solidFill>
                <a:effectLst/>
                <a:latin typeface="Courier New" panose="02070309020205020404" pitchFamily="49" charset="0"/>
              </a:rPr>
              <a:t>/* Private functions ---------------------------------------------------------*/</a:t>
            </a: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3F7F5F"/>
                </a:solidFill>
                <a:effectLst/>
                <a:latin typeface="Courier New" panose="02070309020205020404" pitchFamily="49" charset="0"/>
              </a:rPr>
              <a:t>/*</a:t>
            </a: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3F7F5F"/>
                </a:solidFill>
                <a:effectLst/>
                <a:latin typeface="Courier New" panose="02070309020205020404" pitchFamily="49" charset="0"/>
              </a:rPr>
              <a:t>* WARNING:</a:t>
            </a: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3F7F5F"/>
                </a:solidFill>
                <a:effectLst/>
                <a:latin typeface="Courier New" panose="02070309020205020404" pitchFamily="49" charset="0"/>
              </a:rPr>
              <a:t>* Functions declare in this section are defined at the end of this file</a:t>
            </a: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3F7F5F"/>
                </a:solidFill>
                <a:effectLst/>
                <a:latin typeface="Courier New" panose="02070309020205020404" pitchFamily="49" charset="0"/>
              </a:rPr>
              <a:t>* and are strictly related to the hardware platform used.</a:t>
            </a: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3F7F5F"/>
                </a:solidFill>
                <a:effectLst/>
                <a:latin typeface="Courier New" panose="02070309020205020404" pitchFamily="49" charset="0"/>
              </a:rPr>
              <a:t>*</a:t>
            </a: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3F7F5F"/>
                </a:solidFill>
                <a:effectLst/>
                <a:latin typeface="Courier New" panose="02070309020205020404" pitchFamily="49" charset="0"/>
              </a:rPr>
              <a:t>*/</a:t>
            </a:r>
            <a:endParaRPr lang="en-US" altLang="zh-CN" sz="1100" dirty="0">
              <a:solidFill>
                <a:srgbClr val="000000"/>
              </a:solidFill>
              <a:effectLst/>
              <a:latin typeface="Courier New" panose="02070309020205020404" pitchFamily="49" charset="0"/>
            </a:endParaRPr>
          </a:p>
          <a:p>
            <a:pPr marL="0" marR="0">
              <a:buNone/>
            </a:pPr>
            <a:r>
              <a:rPr lang="en-US" altLang="zh-CN" sz="1100" b="1" dirty="0">
                <a:solidFill>
                  <a:srgbClr val="7F0055"/>
                </a:solidFill>
                <a:effectLst/>
                <a:latin typeface="Courier New" panose="02070309020205020404" pitchFamily="49" charset="0"/>
              </a:rPr>
              <a:t>static</a:t>
            </a:r>
            <a:r>
              <a:rPr lang="en-US" altLang="zh-CN" sz="1100" dirty="0">
                <a:solidFill>
                  <a:srgbClr val="000000"/>
                </a:solidFill>
                <a:effectLst/>
                <a:latin typeface="Courier New" panose="02070309020205020404" pitchFamily="49" charset="0"/>
              </a:rPr>
              <a:t> </a:t>
            </a:r>
            <a:r>
              <a:rPr lang="en-US" altLang="zh-CN" sz="1100" dirty="0">
                <a:solidFill>
                  <a:srgbClr val="005032"/>
                </a:solidFill>
                <a:effectLst/>
                <a:latin typeface="Courier New" panose="02070309020205020404" pitchFamily="49" charset="0"/>
              </a:rPr>
              <a:t>int32_t</a:t>
            </a:r>
            <a:r>
              <a:rPr lang="en-US" altLang="zh-CN" sz="1100" dirty="0">
                <a:solidFill>
                  <a:srgbClr val="000000"/>
                </a:solidFill>
                <a:effectLst/>
                <a:latin typeface="Courier New" panose="02070309020205020404" pitchFamily="49" charset="0"/>
              </a:rPr>
              <a:t> </a:t>
            </a:r>
            <a:r>
              <a:rPr lang="en-US" altLang="zh-CN" sz="1100" b="1" dirty="0" err="1">
                <a:solidFill>
                  <a:srgbClr val="000000"/>
                </a:solidFill>
                <a:effectLst/>
                <a:latin typeface="Courier New" panose="02070309020205020404" pitchFamily="49" charset="0"/>
              </a:rPr>
              <a:t>platform_write</a:t>
            </a:r>
            <a:r>
              <a:rPr lang="en-US" altLang="zh-CN" sz="1100" dirty="0">
                <a:solidFill>
                  <a:srgbClr val="000000"/>
                </a:solidFill>
                <a:effectLst/>
                <a:latin typeface="Courier New" panose="02070309020205020404" pitchFamily="49" charset="0"/>
              </a:rPr>
              <a:t>(</a:t>
            </a:r>
            <a:r>
              <a:rPr lang="en-US" altLang="zh-CN" sz="1100" b="1" dirty="0">
                <a:solidFill>
                  <a:srgbClr val="7F0055"/>
                </a:solidFill>
                <a:effectLst/>
                <a:latin typeface="Courier New" panose="02070309020205020404" pitchFamily="49" charset="0"/>
              </a:rPr>
              <a:t>void</a:t>
            </a:r>
            <a:r>
              <a:rPr lang="en-US" altLang="zh-CN" sz="1100" dirty="0">
                <a:solidFill>
                  <a:srgbClr val="000000"/>
                </a:solidFill>
                <a:effectLst/>
                <a:latin typeface="Courier New" panose="02070309020205020404" pitchFamily="49" charset="0"/>
              </a:rPr>
              <a:t> *handle, </a:t>
            </a:r>
            <a:r>
              <a:rPr lang="en-US" altLang="zh-CN" sz="1100" dirty="0">
                <a:solidFill>
                  <a:srgbClr val="005032"/>
                </a:solidFill>
                <a:effectLst/>
                <a:latin typeface="Courier New" panose="02070309020205020404" pitchFamily="49" charset="0"/>
              </a:rPr>
              <a:t>uint8_t</a:t>
            </a:r>
            <a:r>
              <a:rPr lang="en-US" altLang="zh-CN" sz="1100" dirty="0">
                <a:solidFill>
                  <a:srgbClr val="000000"/>
                </a:solidFill>
                <a:effectLst/>
                <a:latin typeface="Courier New" panose="02070309020205020404" pitchFamily="49" charset="0"/>
              </a:rPr>
              <a:t> reg, </a:t>
            </a:r>
            <a:r>
              <a:rPr lang="en-US" altLang="zh-CN" sz="1100" b="1" dirty="0">
                <a:solidFill>
                  <a:srgbClr val="7F0055"/>
                </a:solidFill>
                <a:effectLst/>
                <a:latin typeface="Courier New" panose="02070309020205020404" pitchFamily="49" charset="0"/>
              </a:rPr>
              <a:t>const</a:t>
            </a:r>
            <a:r>
              <a:rPr lang="en-US" altLang="zh-CN" sz="1100" dirty="0">
                <a:solidFill>
                  <a:srgbClr val="000000"/>
                </a:solidFill>
                <a:effectLst/>
                <a:latin typeface="Courier New" panose="02070309020205020404" pitchFamily="49" charset="0"/>
              </a:rPr>
              <a:t> </a:t>
            </a:r>
            <a:r>
              <a:rPr lang="en-US" altLang="zh-CN" sz="1100" dirty="0">
                <a:solidFill>
                  <a:srgbClr val="005032"/>
                </a:solidFill>
                <a:effectLst/>
                <a:latin typeface="Courier New" panose="02070309020205020404" pitchFamily="49" charset="0"/>
              </a:rPr>
              <a:t>uint8_t</a:t>
            </a:r>
            <a:r>
              <a:rPr lang="en-US" altLang="zh-CN" sz="1100" dirty="0">
                <a:solidFill>
                  <a:srgbClr val="000000"/>
                </a:solidFill>
                <a:effectLst/>
                <a:latin typeface="Courier New" panose="02070309020205020404" pitchFamily="49" charset="0"/>
              </a:rPr>
              <a:t> *</a:t>
            </a:r>
            <a:r>
              <a:rPr lang="en-US" altLang="zh-CN" sz="1100" dirty="0" err="1">
                <a:solidFill>
                  <a:srgbClr val="000000"/>
                </a:solidFill>
                <a:effectLst/>
                <a:latin typeface="Courier New" panose="02070309020205020404" pitchFamily="49" charset="0"/>
              </a:rPr>
              <a:t>bufp</a:t>
            </a:r>
            <a:r>
              <a:rPr lang="en-US" altLang="zh-CN" sz="1100" dirty="0">
                <a:solidFill>
                  <a:srgbClr val="000000"/>
                </a:solidFill>
                <a:effectLst/>
                <a:latin typeface="Courier New" panose="02070309020205020404" pitchFamily="49" charset="0"/>
              </a:rPr>
              <a:t>,</a:t>
            </a:r>
          </a:p>
          <a:p>
            <a:pPr marL="0" marR="0">
              <a:buNone/>
            </a:pPr>
            <a:r>
              <a:rPr lang="en-US" altLang="zh-CN" sz="1100" dirty="0">
                <a:solidFill>
                  <a:srgbClr val="005032"/>
                </a:solidFill>
                <a:effectLst/>
                <a:latin typeface="Courier New" panose="02070309020205020404" pitchFamily="49" charset="0"/>
              </a:rPr>
              <a:t>uint16_t</a:t>
            </a:r>
            <a:r>
              <a:rPr lang="en-US" altLang="zh-CN" sz="1100" dirty="0">
                <a:solidFill>
                  <a:srgbClr val="000000"/>
                </a:solidFill>
                <a:effectLst/>
                <a:latin typeface="Courier New" panose="02070309020205020404" pitchFamily="49" charset="0"/>
              </a:rPr>
              <a:t> </a:t>
            </a:r>
            <a:r>
              <a:rPr lang="en-US" altLang="zh-CN" sz="1100" dirty="0" err="1">
                <a:solidFill>
                  <a:srgbClr val="000000"/>
                </a:solidFill>
                <a:effectLst/>
                <a:latin typeface="Courier New" panose="02070309020205020404" pitchFamily="49" charset="0"/>
              </a:rPr>
              <a:t>len</a:t>
            </a:r>
            <a:r>
              <a:rPr lang="en-US" altLang="zh-CN" sz="1100" dirty="0">
                <a:solidFill>
                  <a:srgbClr val="000000"/>
                </a:solidFill>
                <a:effectLst/>
                <a:latin typeface="Courier New" panose="02070309020205020404" pitchFamily="49" charset="0"/>
              </a:rPr>
              <a:t>);</a:t>
            </a:r>
          </a:p>
          <a:p>
            <a:pPr marL="0" marR="0">
              <a:buNone/>
            </a:pPr>
            <a:r>
              <a:rPr lang="en-US" altLang="zh-CN" sz="1100" b="1" dirty="0">
                <a:solidFill>
                  <a:srgbClr val="7F0055"/>
                </a:solidFill>
                <a:effectLst/>
                <a:latin typeface="Courier New" panose="02070309020205020404" pitchFamily="49" charset="0"/>
              </a:rPr>
              <a:t>static</a:t>
            </a:r>
            <a:r>
              <a:rPr lang="en-US" altLang="zh-CN" sz="1100" dirty="0">
                <a:solidFill>
                  <a:srgbClr val="000000"/>
                </a:solidFill>
                <a:effectLst/>
                <a:latin typeface="Courier New" panose="02070309020205020404" pitchFamily="49" charset="0"/>
              </a:rPr>
              <a:t> </a:t>
            </a:r>
            <a:r>
              <a:rPr lang="en-US" altLang="zh-CN" sz="1100" dirty="0">
                <a:solidFill>
                  <a:srgbClr val="005032"/>
                </a:solidFill>
                <a:effectLst/>
                <a:latin typeface="Courier New" panose="02070309020205020404" pitchFamily="49" charset="0"/>
              </a:rPr>
              <a:t>int32_t</a:t>
            </a:r>
            <a:r>
              <a:rPr lang="en-US" altLang="zh-CN" sz="1100" dirty="0">
                <a:solidFill>
                  <a:srgbClr val="000000"/>
                </a:solidFill>
                <a:effectLst/>
                <a:latin typeface="Courier New" panose="02070309020205020404" pitchFamily="49" charset="0"/>
              </a:rPr>
              <a:t> </a:t>
            </a:r>
            <a:r>
              <a:rPr lang="en-US" altLang="zh-CN" sz="1100" b="1" dirty="0" err="1">
                <a:solidFill>
                  <a:srgbClr val="000000"/>
                </a:solidFill>
                <a:effectLst/>
                <a:latin typeface="Courier New" panose="02070309020205020404" pitchFamily="49" charset="0"/>
              </a:rPr>
              <a:t>platform_read</a:t>
            </a:r>
            <a:r>
              <a:rPr lang="en-US" altLang="zh-CN" sz="1100" dirty="0">
                <a:solidFill>
                  <a:srgbClr val="000000"/>
                </a:solidFill>
                <a:effectLst/>
                <a:latin typeface="Courier New" panose="02070309020205020404" pitchFamily="49" charset="0"/>
              </a:rPr>
              <a:t>(</a:t>
            </a:r>
            <a:r>
              <a:rPr lang="en-US" altLang="zh-CN" sz="1100" b="1" dirty="0">
                <a:solidFill>
                  <a:srgbClr val="7F0055"/>
                </a:solidFill>
                <a:effectLst/>
                <a:latin typeface="Courier New" panose="02070309020205020404" pitchFamily="49" charset="0"/>
              </a:rPr>
              <a:t>void</a:t>
            </a:r>
            <a:r>
              <a:rPr lang="en-US" altLang="zh-CN" sz="1100" dirty="0">
                <a:solidFill>
                  <a:srgbClr val="000000"/>
                </a:solidFill>
                <a:effectLst/>
                <a:latin typeface="Courier New" panose="02070309020205020404" pitchFamily="49" charset="0"/>
              </a:rPr>
              <a:t> *handle, </a:t>
            </a:r>
            <a:r>
              <a:rPr lang="en-US" altLang="zh-CN" sz="1100" dirty="0">
                <a:solidFill>
                  <a:srgbClr val="005032"/>
                </a:solidFill>
                <a:effectLst/>
                <a:latin typeface="Courier New" panose="02070309020205020404" pitchFamily="49" charset="0"/>
              </a:rPr>
              <a:t>uint8_t</a:t>
            </a:r>
            <a:r>
              <a:rPr lang="en-US" altLang="zh-CN" sz="1100" dirty="0">
                <a:solidFill>
                  <a:srgbClr val="000000"/>
                </a:solidFill>
                <a:effectLst/>
                <a:latin typeface="Courier New" panose="02070309020205020404" pitchFamily="49" charset="0"/>
              </a:rPr>
              <a:t> reg, </a:t>
            </a:r>
            <a:r>
              <a:rPr lang="en-US" altLang="zh-CN" sz="1100" dirty="0">
                <a:solidFill>
                  <a:srgbClr val="005032"/>
                </a:solidFill>
                <a:effectLst/>
                <a:latin typeface="Courier New" panose="02070309020205020404" pitchFamily="49" charset="0"/>
              </a:rPr>
              <a:t>uint8_t</a:t>
            </a:r>
            <a:r>
              <a:rPr lang="en-US" altLang="zh-CN" sz="1100" dirty="0">
                <a:solidFill>
                  <a:srgbClr val="000000"/>
                </a:solidFill>
                <a:effectLst/>
                <a:latin typeface="Courier New" panose="02070309020205020404" pitchFamily="49" charset="0"/>
              </a:rPr>
              <a:t> *</a:t>
            </a:r>
            <a:r>
              <a:rPr lang="en-US" altLang="zh-CN" sz="1100" dirty="0" err="1">
                <a:solidFill>
                  <a:srgbClr val="000000"/>
                </a:solidFill>
                <a:effectLst/>
                <a:latin typeface="Courier New" panose="02070309020205020404" pitchFamily="49" charset="0"/>
              </a:rPr>
              <a:t>bufp</a:t>
            </a:r>
            <a:r>
              <a:rPr lang="en-US" altLang="zh-CN" sz="1100" dirty="0">
                <a:solidFill>
                  <a:srgbClr val="000000"/>
                </a:solidFill>
                <a:effectLst/>
                <a:latin typeface="Courier New" panose="02070309020205020404" pitchFamily="49" charset="0"/>
              </a:rPr>
              <a:t>,</a:t>
            </a:r>
          </a:p>
          <a:p>
            <a:pPr marL="0" marR="0">
              <a:buNone/>
            </a:pPr>
            <a:r>
              <a:rPr lang="en-US" altLang="zh-CN" sz="1100" dirty="0">
                <a:solidFill>
                  <a:srgbClr val="005032"/>
                </a:solidFill>
                <a:effectLst/>
                <a:latin typeface="Courier New" panose="02070309020205020404" pitchFamily="49" charset="0"/>
              </a:rPr>
              <a:t>uint16_t</a:t>
            </a:r>
            <a:r>
              <a:rPr lang="en-US" altLang="zh-CN" sz="1100" dirty="0">
                <a:solidFill>
                  <a:srgbClr val="000000"/>
                </a:solidFill>
                <a:effectLst/>
                <a:latin typeface="Courier New" panose="02070309020205020404" pitchFamily="49" charset="0"/>
              </a:rPr>
              <a:t> </a:t>
            </a:r>
            <a:r>
              <a:rPr lang="en-US" altLang="zh-CN" sz="1100" dirty="0" err="1">
                <a:solidFill>
                  <a:srgbClr val="000000"/>
                </a:solidFill>
                <a:effectLst/>
                <a:latin typeface="Courier New" panose="02070309020205020404" pitchFamily="49" charset="0"/>
              </a:rPr>
              <a:t>len</a:t>
            </a:r>
            <a:r>
              <a:rPr lang="en-US" altLang="zh-CN" sz="1100" dirty="0">
                <a:solidFill>
                  <a:srgbClr val="000000"/>
                </a:solidFill>
                <a:effectLst/>
                <a:latin typeface="Courier New" panose="02070309020205020404" pitchFamily="49" charset="0"/>
              </a:rPr>
              <a:t>);</a:t>
            </a:r>
          </a:p>
          <a:p>
            <a:pPr marL="0" marR="0">
              <a:buNone/>
            </a:pPr>
            <a:r>
              <a:rPr lang="en-US" altLang="zh-CN" sz="1100" b="1" dirty="0">
                <a:solidFill>
                  <a:srgbClr val="7F0055"/>
                </a:solidFill>
                <a:effectLst/>
                <a:latin typeface="Courier New" panose="02070309020205020404" pitchFamily="49" charset="0"/>
              </a:rPr>
              <a:t>static</a:t>
            </a:r>
            <a:r>
              <a:rPr lang="en-US" altLang="zh-CN" sz="1100" dirty="0">
                <a:solidFill>
                  <a:srgbClr val="000000"/>
                </a:solidFill>
                <a:effectLst/>
                <a:latin typeface="Courier New" panose="02070309020205020404" pitchFamily="49" charset="0"/>
              </a:rPr>
              <a:t> </a:t>
            </a:r>
            <a:r>
              <a:rPr lang="en-US" altLang="zh-CN" sz="1100" b="1" dirty="0">
                <a:solidFill>
                  <a:srgbClr val="7F0055"/>
                </a:solidFill>
                <a:effectLst/>
                <a:latin typeface="Courier New" panose="02070309020205020404" pitchFamily="49" charset="0"/>
              </a:rPr>
              <a:t>void</a:t>
            </a:r>
            <a:r>
              <a:rPr lang="en-US" altLang="zh-CN" sz="1100" dirty="0">
                <a:solidFill>
                  <a:srgbClr val="000000"/>
                </a:solidFill>
                <a:effectLst/>
                <a:latin typeface="Courier New" panose="02070309020205020404" pitchFamily="49" charset="0"/>
              </a:rPr>
              <a:t> </a:t>
            </a:r>
            <a:r>
              <a:rPr lang="en-US" altLang="zh-CN" sz="1100" b="1" dirty="0" err="1">
                <a:solidFill>
                  <a:srgbClr val="000000"/>
                </a:solidFill>
                <a:effectLst/>
                <a:latin typeface="Courier New" panose="02070309020205020404" pitchFamily="49" charset="0"/>
              </a:rPr>
              <a:t>tx_com</a:t>
            </a:r>
            <a:r>
              <a:rPr lang="en-US" altLang="zh-CN" sz="1100" dirty="0">
                <a:solidFill>
                  <a:srgbClr val="000000"/>
                </a:solidFill>
                <a:effectLst/>
                <a:latin typeface="Courier New" panose="02070309020205020404" pitchFamily="49" charset="0"/>
              </a:rPr>
              <a:t>( </a:t>
            </a:r>
            <a:r>
              <a:rPr lang="en-US" altLang="zh-CN" sz="1100" dirty="0">
                <a:solidFill>
                  <a:srgbClr val="005032"/>
                </a:solidFill>
                <a:effectLst/>
                <a:latin typeface="Courier New" panose="02070309020205020404" pitchFamily="49" charset="0"/>
              </a:rPr>
              <a:t>uint8_t</a:t>
            </a:r>
            <a:r>
              <a:rPr lang="en-US" altLang="zh-CN" sz="1100" dirty="0">
                <a:solidFill>
                  <a:srgbClr val="000000"/>
                </a:solidFill>
                <a:effectLst/>
                <a:latin typeface="Courier New" panose="02070309020205020404" pitchFamily="49" charset="0"/>
              </a:rPr>
              <a:t> *</a:t>
            </a:r>
            <a:r>
              <a:rPr lang="en-US" altLang="zh-CN" sz="1100" dirty="0" err="1">
                <a:solidFill>
                  <a:srgbClr val="000000"/>
                </a:solidFill>
                <a:effectLst/>
                <a:latin typeface="Courier New" panose="02070309020205020404" pitchFamily="49" charset="0"/>
              </a:rPr>
              <a:t>tx_buffer</a:t>
            </a:r>
            <a:r>
              <a:rPr lang="en-US" altLang="zh-CN" sz="1100" dirty="0">
                <a:solidFill>
                  <a:srgbClr val="000000"/>
                </a:solidFill>
                <a:effectLst/>
                <a:latin typeface="Courier New" panose="02070309020205020404" pitchFamily="49" charset="0"/>
              </a:rPr>
              <a:t>, </a:t>
            </a:r>
            <a:r>
              <a:rPr lang="en-US" altLang="zh-CN" sz="1100" dirty="0">
                <a:solidFill>
                  <a:srgbClr val="005032"/>
                </a:solidFill>
                <a:effectLst/>
                <a:latin typeface="Courier New" panose="02070309020205020404" pitchFamily="49" charset="0"/>
              </a:rPr>
              <a:t>uint16_t</a:t>
            </a:r>
            <a:r>
              <a:rPr lang="en-US" altLang="zh-CN" sz="1100" dirty="0">
                <a:solidFill>
                  <a:srgbClr val="000000"/>
                </a:solidFill>
                <a:effectLst/>
                <a:latin typeface="Courier New" panose="02070309020205020404" pitchFamily="49" charset="0"/>
              </a:rPr>
              <a:t> </a:t>
            </a:r>
            <a:r>
              <a:rPr lang="en-US" altLang="zh-CN" sz="1100" dirty="0" err="1">
                <a:solidFill>
                  <a:srgbClr val="000000"/>
                </a:solidFill>
                <a:effectLst/>
                <a:latin typeface="Courier New" panose="02070309020205020404" pitchFamily="49" charset="0"/>
              </a:rPr>
              <a:t>len</a:t>
            </a:r>
            <a:r>
              <a:rPr lang="en-US" altLang="zh-CN" sz="1100" dirty="0">
                <a:solidFill>
                  <a:srgbClr val="000000"/>
                </a:solidFill>
                <a:effectLst/>
                <a:latin typeface="Courier New" panose="02070309020205020404" pitchFamily="49" charset="0"/>
              </a:rPr>
              <a:t> );</a:t>
            </a:r>
          </a:p>
          <a:p>
            <a:pPr marL="0" marR="0">
              <a:buNone/>
            </a:pPr>
            <a:r>
              <a:rPr lang="en-US" altLang="zh-CN" sz="1100" b="1" dirty="0">
                <a:solidFill>
                  <a:srgbClr val="7F0055"/>
                </a:solidFill>
                <a:effectLst/>
                <a:latin typeface="Courier New" panose="02070309020205020404" pitchFamily="49" charset="0"/>
              </a:rPr>
              <a:t>static</a:t>
            </a:r>
            <a:r>
              <a:rPr lang="en-US" altLang="zh-CN" sz="1100" dirty="0">
                <a:solidFill>
                  <a:srgbClr val="000000"/>
                </a:solidFill>
                <a:effectLst/>
                <a:latin typeface="Courier New" panose="02070309020205020404" pitchFamily="49" charset="0"/>
              </a:rPr>
              <a:t> </a:t>
            </a:r>
            <a:r>
              <a:rPr lang="en-US" altLang="zh-CN" sz="1100" b="1" dirty="0">
                <a:solidFill>
                  <a:srgbClr val="7F0055"/>
                </a:solidFill>
                <a:effectLst/>
                <a:latin typeface="Courier New" panose="02070309020205020404" pitchFamily="49" charset="0"/>
              </a:rPr>
              <a:t>void</a:t>
            </a:r>
            <a:r>
              <a:rPr lang="en-US" altLang="zh-CN" sz="1100" dirty="0">
                <a:solidFill>
                  <a:srgbClr val="000000"/>
                </a:solidFill>
                <a:effectLst/>
                <a:latin typeface="Courier New" panose="02070309020205020404" pitchFamily="49" charset="0"/>
              </a:rPr>
              <a:t> </a:t>
            </a:r>
            <a:r>
              <a:rPr lang="en-US" altLang="zh-CN" sz="1100" b="1" dirty="0" err="1">
                <a:solidFill>
                  <a:srgbClr val="000000"/>
                </a:solidFill>
                <a:effectLst/>
                <a:latin typeface="Courier New" panose="02070309020205020404" pitchFamily="49" charset="0"/>
              </a:rPr>
              <a:t>platform_delay</a:t>
            </a:r>
            <a:r>
              <a:rPr lang="en-US" altLang="zh-CN" sz="1100" dirty="0">
                <a:solidFill>
                  <a:srgbClr val="000000"/>
                </a:solidFill>
                <a:effectLst/>
                <a:latin typeface="Courier New" panose="02070309020205020404" pitchFamily="49" charset="0"/>
              </a:rPr>
              <a:t>(</a:t>
            </a:r>
            <a:r>
              <a:rPr lang="en-US" altLang="zh-CN" sz="1100" dirty="0">
                <a:solidFill>
                  <a:srgbClr val="005032"/>
                </a:solidFill>
                <a:effectLst/>
                <a:latin typeface="Courier New" panose="02070309020205020404" pitchFamily="49" charset="0"/>
              </a:rPr>
              <a:t>uint32_t</a:t>
            </a:r>
            <a:r>
              <a:rPr lang="en-US" altLang="zh-CN" sz="1100" dirty="0">
                <a:solidFill>
                  <a:srgbClr val="000000"/>
                </a:solidFill>
                <a:effectLst/>
                <a:latin typeface="Courier New" panose="02070309020205020404" pitchFamily="49" charset="0"/>
              </a:rPr>
              <a:t> </a:t>
            </a:r>
            <a:r>
              <a:rPr lang="en-US" altLang="zh-CN" sz="1100" dirty="0" err="1">
                <a:solidFill>
                  <a:srgbClr val="000000"/>
                </a:solidFill>
                <a:effectLst/>
                <a:latin typeface="Courier New" panose="02070309020205020404" pitchFamily="49" charset="0"/>
              </a:rPr>
              <a:t>ms</a:t>
            </a:r>
            <a:r>
              <a:rPr lang="en-US" altLang="zh-CN" sz="1100" dirty="0">
                <a:solidFill>
                  <a:srgbClr val="000000"/>
                </a:solidFill>
                <a:effectLst/>
                <a:latin typeface="Courier New" panose="02070309020205020404" pitchFamily="49" charset="0"/>
              </a:rPr>
              <a:t>);</a:t>
            </a:r>
          </a:p>
          <a:p>
            <a:pPr marL="0" marR="0"/>
            <a:r>
              <a:rPr lang="en-US" altLang="zh-CN" sz="1100" b="1" dirty="0">
                <a:solidFill>
                  <a:srgbClr val="7F0055"/>
                </a:solidFill>
                <a:effectLst/>
                <a:latin typeface="Courier New" panose="02070309020205020404" pitchFamily="49" charset="0"/>
              </a:rPr>
              <a:t>static</a:t>
            </a:r>
            <a:r>
              <a:rPr lang="en-US" altLang="zh-CN" sz="1100" dirty="0">
                <a:solidFill>
                  <a:srgbClr val="000000"/>
                </a:solidFill>
                <a:effectLst/>
                <a:latin typeface="Courier New" panose="02070309020205020404" pitchFamily="49" charset="0"/>
              </a:rPr>
              <a:t> </a:t>
            </a:r>
            <a:r>
              <a:rPr lang="en-US" altLang="zh-CN" sz="1100" b="1" dirty="0">
                <a:solidFill>
                  <a:srgbClr val="7F0055"/>
                </a:solidFill>
                <a:effectLst/>
                <a:latin typeface="Courier New" panose="02070309020205020404" pitchFamily="49" charset="0"/>
              </a:rPr>
              <a:t>void</a:t>
            </a:r>
            <a:r>
              <a:rPr lang="en-US" altLang="zh-CN" sz="1100" dirty="0">
                <a:solidFill>
                  <a:srgbClr val="000000"/>
                </a:solidFill>
                <a:effectLst/>
                <a:latin typeface="Courier New" panose="02070309020205020404" pitchFamily="49" charset="0"/>
              </a:rPr>
              <a:t> </a:t>
            </a:r>
            <a:r>
              <a:rPr lang="en-US" altLang="zh-CN" sz="1100" b="1" dirty="0" err="1">
                <a:solidFill>
                  <a:srgbClr val="000000"/>
                </a:solidFill>
                <a:effectLst/>
                <a:latin typeface="Courier New" panose="02070309020205020404" pitchFamily="49" charset="0"/>
              </a:rPr>
              <a:t>platform_init</a:t>
            </a:r>
            <a:r>
              <a:rPr lang="en-US" altLang="zh-CN" sz="1100" dirty="0">
                <a:solidFill>
                  <a:srgbClr val="000000"/>
                </a:solidFill>
                <a:effectLst/>
                <a:latin typeface="Courier New" panose="02070309020205020404" pitchFamily="49" charset="0"/>
              </a:rPr>
              <a:t>(</a:t>
            </a:r>
            <a:r>
              <a:rPr lang="en-US" altLang="zh-CN" sz="1100" b="1" dirty="0">
                <a:solidFill>
                  <a:srgbClr val="7F0055"/>
                </a:solidFill>
                <a:effectLst/>
                <a:latin typeface="Courier New" panose="02070309020205020404" pitchFamily="49" charset="0"/>
              </a:rPr>
              <a:t>void</a:t>
            </a:r>
            <a:r>
              <a:rPr lang="en-US" altLang="zh-CN" sz="110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696868954"/>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F192-E138-2AE1-AE78-F817BDF30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B4CE4-A529-333F-7888-EC6AD71BBEB9}"/>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IIC</a:t>
            </a:r>
            <a:r>
              <a:rPr lang="zh-CN" altLang="en-US" b="0" dirty="0">
                <a:latin typeface="+mn-lt"/>
                <a:ea typeface="黑体" panose="02010609060101010101" pitchFamily="49" charset="-122"/>
              </a:rPr>
              <a:t>读写</a:t>
            </a:r>
            <a:endParaRPr lang="en-US" b="0" dirty="0">
              <a:latin typeface="+mn-lt"/>
              <a:ea typeface="黑体" panose="02010609060101010101" pitchFamily="49" charset="-122"/>
            </a:endParaRPr>
          </a:p>
        </p:txBody>
      </p:sp>
      <p:sp>
        <p:nvSpPr>
          <p:cNvPr id="7" name="文本框 6">
            <a:extLst>
              <a:ext uri="{FF2B5EF4-FFF2-40B4-BE49-F238E27FC236}">
                <a16:creationId xmlns:a16="http://schemas.microsoft.com/office/drawing/2014/main" id="{25039C1C-8253-D9C3-EE21-92F06E60FF35}"/>
              </a:ext>
            </a:extLst>
          </p:cNvPr>
          <p:cNvSpPr txBox="1"/>
          <p:nvPr/>
        </p:nvSpPr>
        <p:spPr>
          <a:xfrm>
            <a:off x="3383279" y="235566"/>
            <a:ext cx="6557889" cy="6063198"/>
          </a:xfrm>
          <a:prstGeom prst="rect">
            <a:avLst/>
          </a:prstGeom>
          <a:noFill/>
        </p:spPr>
        <p:txBody>
          <a:bodyPr wrap="square">
            <a:spAutoFit/>
          </a:bodyPr>
          <a:lstStyle/>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@brief Write generic device register (platform dependent)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a:t>
            </a:r>
            <a:r>
              <a:rPr lang="en-US" altLang="zh-CN" sz="400" u="sng" dirty="0">
                <a:solidFill>
                  <a:srgbClr val="3F7F5F"/>
                </a:solidFill>
                <a:effectLst/>
                <a:latin typeface="Courier New" panose="02070309020205020404" pitchFamily="49" charset="0"/>
              </a:rPr>
              <a:t>param</a:t>
            </a:r>
            <a:r>
              <a:rPr lang="en-US" altLang="zh-CN" sz="400" dirty="0">
                <a:solidFill>
                  <a:srgbClr val="3F7F5F"/>
                </a:solidFill>
                <a:effectLst/>
                <a:latin typeface="Courier New" panose="02070309020205020404" pitchFamily="49" charset="0"/>
              </a:rPr>
              <a:t> handle customizable argument. In this examples is used in</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order to select the correct sensor bus handler.</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a:t>
            </a:r>
            <a:r>
              <a:rPr lang="en-US" altLang="zh-CN" sz="400" u="sng" dirty="0">
                <a:solidFill>
                  <a:srgbClr val="3F7F5F"/>
                </a:solidFill>
                <a:effectLst/>
                <a:latin typeface="Courier New" panose="02070309020205020404" pitchFamily="49" charset="0"/>
              </a:rPr>
              <a:t>param</a:t>
            </a:r>
            <a:r>
              <a:rPr lang="en-US" altLang="zh-CN" sz="400" dirty="0">
                <a:solidFill>
                  <a:srgbClr val="3F7F5F"/>
                </a:solidFill>
                <a:effectLst/>
                <a:latin typeface="Courier New" panose="02070309020205020404" pitchFamily="49" charset="0"/>
              </a:rPr>
              <a:t> </a:t>
            </a:r>
            <a:r>
              <a:rPr lang="en-US" altLang="zh-CN" sz="400" u="sng" dirty="0">
                <a:solidFill>
                  <a:srgbClr val="3F7F5F"/>
                </a:solidFill>
                <a:effectLst/>
                <a:latin typeface="Courier New" panose="02070309020205020404" pitchFamily="49" charset="0"/>
              </a:rPr>
              <a:t>reg</a:t>
            </a:r>
            <a:r>
              <a:rPr lang="en-US" altLang="zh-CN" sz="400" dirty="0">
                <a:solidFill>
                  <a:srgbClr val="3F7F5F"/>
                </a:solidFill>
                <a:effectLst/>
                <a:latin typeface="Courier New" panose="02070309020205020404" pitchFamily="49" charset="0"/>
              </a:rPr>
              <a:t> register to write</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a:t>
            </a:r>
            <a:r>
              <a:rPr lang="en-US" altLang="zh-CN" sz="400" u="sng" dirty="0">
                <a:solidFill>
                  <a:srgbClr val="3F7F5F"/>
                </a:solidFill>
                <a:effectLst/>
                <a:latin typeface="Courier New" panose="02070309020205020404" pitchFamily="49" charset="0"/>
              </a:rPr>
              <a:t>param</a:t>
            </a:r>
            <a:r>
              <a:rPr lang="en-US" altLang="zh-CN" sz="400" dirty="0">
                <a:solidFill>
                  <a:srgbClr val="3F7F5F"/>
                </a:solidFill>
                <a:effectLst/>
                <a:latin typeface="Courier New" panose="02070309020205020404" pitchFamily="49" charset="0"/>
              </a:rPr>
              <a:t> </a:t>
            </a:r>
            <a:r>
              <a:rPr lang="en-US" altLang="zh-CN" sz="400" u="sng" dirty="0" err="1">
                <a:solidFill>
                  <a:srgbClr val="3F7F5F"/>
                </a:solidFill>
                <a:effectLst/>
                <a:latin typeface="Courier New" panose="02070309020205020404" pitchFamily="49" charset="0"/>
              </a:rPr>
              <a:t>bufp</a:t>
            </a:r>
            <a:r>
              <a:rPr lang="en-US" altLang="zh-CN" sz="400" dirty="0">
                <a:solidFill>
                  <a:srgbClr val="3F7F5F"/>
                </a:solidFill>
                <a:effectLst/>
                <a:latin typeface="Courier New" panose="02070309020205020404" pitchFamily="49" charset="0"/>
              </a:rPr>
              <a:t> pointer to data to write in register </a:t>
            </a:r>
            <a:r>
              <a:rPr lang="en-US" altLang="zh-CN" sz="400" u="sng" dirty="0">
                <a:solidFill>
                  <a:srgbClr val="3F7F5F"/>
                </a:solidFill>
                <a:effectLst/>
                <a:latin typeface="Courier New" panose="02070309020205020404" pitchFamily="49" charset="0"/>
              </a:rPr>
              <a:t>reg</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a:t>
            </a:r>
            <a:r>
              <a:rPr lang="en-US" altLang="zh-CN" sz="400" u="sng" dirty="0">
                <a:solidFill>
                  <a:srgbClr val="3F7F5F"/>
                </a:solidFill>
                <a:effectLst/>
                <a:latin typeface="Courier New" panose="02070309020205020404" pitchFamily="49" charset="0"/>
              </a:rPr>
              <a:t>param</a:t>
            </a:r>
            <a:r>
              <a:rPr lang="en-US" altLang="zh-CN" sz="400" dirty="0">
                <a:solidFill>
                  <a:srgbClr val="3F7F5F"/>
                </a:solidFill>
                <a:effectLst/>
                <a:latin typeface="Courier New" panose="02070309020205020404" pitchFamily="49" charset="0"/>
              </a:rPr>
              <a:t> </a:t>
            </a:r>
            <a:r>
              <a:rPr lang="en-US" altLang="zh-CN" sz="400" u="sng" dirty="0" err="1">
                <a:solidFill>
                  <a:srgbClr val="3F7F5F"/>
                </a:solidFill>
                <a:effectLst/>
                <a:latin typeface="Courier New" panose="02070309020205020404" pitchFamily="49" charset="0"/>
              </a:rPr>
              <a:t>len</a:t>
            </a:r>
            <a:r>
              <a:rPr lang="en-US" altLang="zh-CN" sz="400" dirty="0">
                <a:solidFill>
                  <a:srgbClr val="3F7F5F"/>
                </a:solidFill>
                <a:effectLst/>
                <a:latin typeface="Courier New" panose="02070309020205020404" pitchFamily="49" charset="0"/>
              </a:rPr>
              <a:t> number of consecutive register to write</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b="1" dirty="0">
                <a:solidFill>
                  <a:srgbClr val="7F0055"/>
                </a:solidFill>
                <a:effectLst/>
                <a:latin typeface="Courier New" panose="02070309020205020404" pitchFamily="49" charset="0"/>
              </a:rPr>
              <a:t>static</a:t>
            </a:r>
            <a:r>
              <a:rPr lang="en-US" altLang="zh-CN" sz="400" dirty="0">
                <a:solidFill>
                  <a:srgbClr val="000000"/>
                </a:solidFill>
                <a:effectLst/>
                <a:latin typeface="Courier New" panose="02070309020205020404" pitchFamily="49" charset="0"/>
              </a:rPr>
              <a:t> </a:t>
            </a:r>
            <a:r>
              <a:rPr lang="en-US" altLang="zh-CN" sz="400" dirty="0">
                <a:solidFill>
                  <a:srgbClr val="005032"/>
                </a:solidFill>
                <a:effectLst/>
                <a:latin typeface="Courier New" panose="02070309020205020404" pitchFamily="49" charset="0"/>
              </a:rPr>
              <a:t>int32_t</a:t>
            </a:r>
            <a:r>
              <a:rPr lang="en-US" altLang="zh-CN" sz="400" dirty="0">
                <a:solidFill>
                  <a:srgbClr val="000000"/>
                </a:solidFill>
                <a:effectLst/>
                <a:latin typeface="Courier New" panose="02070309020205020404" pitchFamily="49" charset="0"/>
              </a:rPr>
              <a:t> </a:t>
            </a:r>
            <a:r>
              <a:rPr lang="en-US" altLang="zh-CN" sz="400" b="1" dirty="0" err="1">
                <a:solidFill>
                  <a:srgbClr val="000000"/>
                </a:solidFill>
                <a:effectLst/>
                <a:latin typeface="Courier New" panose="02070309020205020404" pitchFamily="49" charset="0"/>
              </a:rPr>
              <a:t>platform_write</a:t>
            </a:r>
            <a:r>
              <a:rPr lang="en-US" altLang="zh-CN" sz="400" dirty="0">
                <a:solidFill>
                  <a:srgbClr val="000000"/>
                </a:solidFill>
                <a:effectLst/>
                <a:latin typeface="Courier New" panose="02070309020205020404" pitchFamily="49" charset="0"/>
              </a:rPr>
              <a:t>(</a:t>
            </a:r>
            <a:r>
              <a:rPr lang="en-US" altLang="zh-CN" sz="400" b="1" dirty="0">
                <a:solidFill>
                  <a:srgbClr val="7F0055"/>
                </a:solidFill>
                <a:effectLst/>
                <a:latin typeface="Courier New" panose="02070309020205020404" pitchFamily="49" charset="0"/>
              </a:rPr>
              <a:t>void</a:t>
            </a:r>
            <a:r>
              <a:rPr lang="en-US" altLang="zh-CN" sz="400" dirty="0">
                <a:solidFill>
                  <a:srgbClr val="000000"/>
                </a:solidFill>
                <a:effectLst/>
                <a:latin typeface="Courier New" panose="02070309020205020404" pitchFamily="49" charset="0"/>
              </a:rPr>
              <a:t> *handle, </a:t>
            </a:r>
            <a:r>
              <a:rPr lang="en-US" altLang="zh-CN" sz="400" dirty="0">
                <a:solidFill>
                  <a:srgbClr val="005032"/>
                </a:solidFill>
                <a:effectLst/>
                <a:latin typeface="Courier New" panose="02070309020205020404" pitchFamily="49" charset="0"/>
              </a:rPr>
              <a:t>uint8_t</a:t>
            </a:r>
            <a:r>
              <a:rPr lang="en-US" altLang="zh-CN" sz="400" dirty="0">
                <a:solidFill>
                  <a:srgbClr val="000000"/>
                </a:solidFill>
                <a:effectLst/>
                <a:latin typeface="Courier New" panose="02070309020205020404" pitchFamily="49" charset="0"/>
              </a:rPr>
              <a:t> reg, </a:t>
            </a:r>
            <a:r>
              <a:rPr lang="en-US" altLang="zh-CN" sz="400" b="1" dirty="0">
                <a:solidFill>
                  <a:srgbClr val="7F0055"/>
                </a:solidFill>
                <a:effectLst/>
                <a:latin typeface="Courier New" panose="02070309020205020404" pitchFamily="49" charset="0"/>
              </a:rPr>
              <a:t>const</a:t>
            </a:r>
            <a:r>
              <a:rPr lang="en-US" altLang="zh-CN" sz="400" dirty="0">
                <a:solidFill>
                  <a:srgbClr val="000000"/>
                </a:solidFill>
                <a:effectLst/>
                <a:latin typeface="Courier New" panose="02070309020205020404" pitchFamily="49" charset="0"/>
              </a:rPr>
              <a:t> </a:t>
            </a:r>
            <a:r>
              <a:rPr lang="en-US" altLang="zh-CN" sz="400" dirty="0">
                <a:solidFill>
                  <a:srgbClr val="005032"/>
                </a:solidFill>
                <a:effectLst/>
                <a:latin typeface="Courier New" panose="02070309020205020404" pitchFamily="49" charset="0"/>
              </a:rPr>
              <a:t>uint8_t</a:t>
            </a:r>
            <a:r>
              <a:rPr lang="en-US" altLang="zh-CN" sz="400" dirty="0">
                <a:solidFill>
                  <a:srgbClr val="000000"/>
                </a:solidFill>
                <a:effectLst/>
                <a:latin typeface="Courier New" panose="02070309020205020404" pitchFamily="49" charset="0"/>
              </a:rPr>
              <a:t> *bufp,</a:t>
            </a:r>
            <a:r>
              <a:rPr lang="en-US" altLang="zh-CN" sz="400" dirty="0">
                <a:solidFill>
                  <a:srgbClr val="005032"/>
                </a:solidFill>
                <a:effectLst/>
                <a:latin typeface="Courier New" panose="02070309020205020404" pitchFamily="49" charset="0"/>
              </a:rPr>
              <a:t>uint16_t</a:t>
            </a:r>
            <a:r>
              <a:rPr lang="en-US" altLang="zh-CN" sz="400" dirty="0">
                <a:solidFill>
                  <a:srgbClr val="000000"/>
                </a:solidFill>
                <a:effectLst/>
                <a:latin typeface="Courier New" panose="02070309020205020404" pitchFamily="49" charset="0"/>
              </a:rPr>
              <a:t> </a:t>
            </a:r>
            <a:r>
              <a:rPr lang="en-US" altLang="zh-CN" sz="400" dirty="0" err="1">
                <a:solidFill>
                  <a:srgbClr val="000000"/>
                </a:solidFill>
                <a:effectLst/>
                <a:latin typeface="Courier New" panose="02070309020205020404" pitchFamily="49" charset="0"/>
              </a:rPr>
              <a:t>len</a:t>
            </a: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3F7F5F"/>
                </a:solidFill>
                <a:effectLst/>
                <a:latin typeface="Courier New" panose="02070309020205020404" pitchFamily="49" charset="0"/>
              </a:rPr>
              <a:t>// </a:t>
            </a:r>
            <a:r>
              <a:rPr lang="zh-CN" altLang="en-US" sz="400" dirty="0">
                <a:solidFill>
                  <a:srgbClr val="3F7F5F"/>
                </a:solidFill>
                <a:effectLst/>
                <a:latin typeface="Courier New" panose="02070309020205020404" pitchFamily="49" charset="0"/>
              </a:rPr>
              <a:t>创建一个足够大的缓冲区来包含寄存器地址和数据</a:t>
            </a:r>
            <a:endParaRPr lang="zh-CN" altLang="en-US" sz="400" dirty="0">
              <a:solidFill>
                <a:srgbClr val="000000"/>
              </a:solidFill>
              <a:effectLst/>
              <a:latin typeface="Courier New" panose="02070309020205020404" pitchFamily="49" charset="0"/>
            </a:endParaRPr>
          </a:p>
          <a:p>
            <a:pPr marL="0" marR="0">
              <a:buNone/>
            </a:pPr>
            <a:r>
              <a:rPr lang="en-US" altLang="zh-CN" sz="400" dirty="0">
                <a:solidFill>
                  <a:srgbClr val="005032"/>
                </a:solidFill>
                <a:effectLst/>
                <a:latin typeface="Courier New" panose="02070309020205020404" pitchFamily="49" charset="0"/>
              </a:rPr>
              <a:t>uint8_t</a:t>
            </a:r>
            <a:r>
              <a:rPr lang="en-US" altLang="zh-CN" sz="400" dirty="0">
                <a:solidFill>
                  <a:srgbClr val="000000"/>
                </a:solidFill>
                <a:effectLst/>
                <a:latin typeface="Courier New" panose="02070309020205020404" pitchFamily="49" charset="0"/>
              </a:rPr>
              <a:t> data[</a:t>
            </a:r>
            <a:r>
              <a:rPr lang="en-US" altLang="zh-CN" sz="400" dirty="0" err="1">
                <a:solidFill>
                  <a:srgbClr val="000000"/>
                </a:solidFill>
                <a:effectLst/>
                <a:latin typeface="Courier New" panose="02070309020205020404" pitchFamily="49" charset="0"/>
              </a:rPr>
              <a:t>len</a:t>
            </a:r>
            <a:r>
              <a:rPr lang="en-US" altLang="zh-CN" sz="400" dirty="0">
                <a:solidFill>
                  <a:srgbClr val="000000"/>
                </a:solidFill>
                <a:effectLst/>
                <a:latin typeface="Courier New" panose="02070309020205020404" pitchFamily="49" charset="0"/>
              </a:rPr>
              <a:t> + 1];</a:t>
            </a:r>
          </a:p>
          <a:p>
            <a:pPr marL="0" marR="0">
              <a:buNone/>
            </a:pPr>
            <a:r>
              <a:rPr lang="en-US" altLang="zh-CN" sz="400" dirty="0">
                <a:solidFill>
                  <a:srgbClr val="000000"/>
                </a:solidFill>
                <a:effectLst/>
                <a:latin typeface="Courier New" panose="02070309020205020404" pitchFamily="49" charset="0"/>
              </a:rPr>
              <a:t>data[0] = reg; </a:t>
            </a:r>
            <a:r>
              <a:rPr lang="en-US" altLang="zh-CN" sz="400" dirty="0">
                <a:solidFill>
                  <a:srgbClr val="3F7F5F"/>
                </a:solidFill>
                <a:effectLst/>
                <a:latin typeface="Courier New" panose="02070309020205020404" pitchFamily="49" charset="0"/>
              </a:rPr>
              <a:t>// </a:t>
            </a:r>
            <a:r>
              <a:rPr lang="zh-CN" altLang="en-US" sz="400" dirty="0">
                <a:solidFill>
                  <a:srgbClr val="3F7F5F"/>
                </a:solidFill>
                <a:effectLst/>
                <a:latin typeface="Courier New" panose="02070309020205020404" pitchFamily="49" charset="0"/>
              </a:rPr>
              <a:t>将寄存器地址放在数据的开始</a:t>
            </a:r>
            <a:endParaRPr lang="zh-CN" altLang="en-US" sz="400" dirty="0">
              <a:solidFill>
                <a:srgbClr val="000000"/>
              </a:solidFill>
              <a:effectLst/>
              <a:latin typeface="Courier New" panose="02070309020205020404" pitchFamily="49" charset="0"/>
            </a:endParaRPr>
          </a:p>
          <a:p>
            <a:pPr marL="0" marR="0">
              <a:buNone/>
            </a:pPr>
            <a:r>
              <a:rPr lang="en-US" altLang="zh-CN" sz="400" b="1" dirty="0" err="1">
                <a:solidFill>
                  <a:srgbClr val="642880"/>
                </a:solidFill>
                <a:effectLst/>
                <a:latin typeface="Courier New" panose="02070309020205020404" pitchFamily="49" charset="0"/>
              </a:rPr>
              <a:t>memcpy</a:t>
            </a:r>
            <a:r>
              <a:rPr lang="en-US" altLang="zh-CN" sz="400" dirty="0">
                <a:solidFill>
                  <a:srgbClr val="000000"/>
                </a:solidFill>
                <a:effectLst/>
                <a:latin typeface="Courier New" panose="02070309020205020404" pitchFamily="49" charset="0"/>
              </a:rPr>
              <a:t>(&amp;data[1], </a:t>
            </a:r>
            <a:r>
              <a:rPr lang="en-US" altLang="zh-CN" sz="400" dirty="0" err="1">
                <a:solidFill>
                  <a:srgbClr val="000000"/>
                </a:solidFill>
                <a:effectLst/>
                <a:latin typeface="Courier New" panose="02070309020205020404" pitchFamily="49" charset="0"/>
              </a:rPr>
              <a:t>bufp</a:t>
            </a:r>
            <a:r>
              <a:rPr lang="en-US" altLang="zh-CN" sz="400" dirty="0">
                <a:solidFill>
                  <a:srgbClr val="000000"/>
                </a:solidFill>
                <a:effectLst/>
                <a:latin typeface="Courier New" panose="02070309020205020404" pitchFamily="49" charset="0"/>
              </a:rPr>
              <a:t>, </a:t>
            </a:r>
            <a:r>
              <a:rPr lang="en-US" altLang="zh-CN" sz="400" dirty="0" err="1">
                <a:solidFill>
                  <a:srgbClr val="000000"/>
                </a:solidFill>
                <a:effectLst/>
                <a:latin typeface="Courier New" panose="02070309020205020404" pitchFamily="49" charset="0"/>
              </a:rPr>
              <a:t>len</a:t>
            </a:r>
            <a:r>
              <a:rPr lang="en-US" altLang="zh-CN" sz="400" dirty="0">
                <a:solidFill>
                  <a:srgbClr val="000000"/>
                </a:solidFill>
                <a:effectLst/>
                <a:latin typeface="Courier New" panose="02070309020205020404" pitchFamily="49" charset="0"/>
              </a:rPr>
              <a:t>); </a:t>
            </a:r>
            <a:r>
              <a:rPr lang="en-US" altLang="zh-CN" sz="400" dirty="0">
                <a:solidFill>
                  <a:srgbClr val="3F7F5F"/>
                </a:solidFill>
                <a:effectLst/>
                <a:latin typeface="Courier New" panose="02070309020205020404" pitchFamily="49" charset="0"/>
              </a:rPr>
              <a:t>// </a:t>
            </a:r>
            <a:r>
              <a:rPr lang="zh-CN" altLang="en-US" sz="400" dirty="0">
                <a:solidFill>
                  <a:srgbClr val="3F7F5F"/>
                </a:solidFill>
                <a:effectLst/>
                <a:latin typeface="Courier New" panose="02070309020205020404" pitchFamily="49" charset="0"/>
              </a:rPr>
              <a:t>复制数据到缓冲区</a:t>
            </a:r>
            <a:endParaRPr lang="zh-CN" altLang="en-US" sz="400" dirty="0">
              <a:solidFill>
                <a:srgbClr val="000000"/>
              </a:solidFill>
              <a:effectLst/>
              <a:latin typeface="Courier New" panose="02070309020205020404" pitchFamily="49" charset="0"/>
            </a:endParaRPr>
          </a:p>
          <a:p>
            <a:pPr marL="0" marR="0">
              <a:buNone/>
            </a:pPr>
            <a:r>
              <a:rPr lang="zh-CN" altLang="en-US" sz="400" dirty="0">
                <a:solidFill>
                  <a:srgbClr val="000000"/>
                </a:solidFill>
                <a:effectLst/>
                <a:latin typeface="Courier New" panose="02070309020205020404" pitchFamily="49" charset="0"/>
              </a:rPr>
              <a:t/>
            </a:r>
            <a:br>
              <a:rPr lang="zh-CN" altLang="en-US" sz="400" dirty="0">
                <a:solidFill>
                  <a:srgbClr val="000000"/>
                </a:solidFill>
                <a:effectLst/>
                <a:latin typeface="Courier New" panose="02070309020205020404" pitchFamily="49" charset="0"/>
              </a:rPr>
            </a:br>
            <a:endParaRPr lang="zh-CN" altLang="en-US" sz="400" dirty="0">
              <a:solidFill>
                <a:srgbClr val="000000"/>
              </a:solidFill>
              <a:effectLst/>
              <a:latin typeface="Courier New" panose="02070309020205020404" pitchFamily="49" charset="0"/>
            </a:endParaRPr>
          </a:p>
          <a:p>
            <a:pPr marL="0" marR="0">
              <a:buNone/>
            </a:pPr>
            <a:r>
              <a:rPr lang="en-US" altLang="zh-CN" sz="400" dirty="0">
                <a:solidFill>
                  <a:srgbClr val="000000"/>
                </a:solidFill>
                <a:effectLst/>
                <a:latin typeface="Courier New" panose="02070309020205020404" pitchFamily="49" charset="0"/>
              </a:rPr>
              <a:t>err = </a:t>
            </a:r>
            <a:r>
              <a:rPr lang="en-US" altLang="zh-CN" sz="400" dirty="0" err="1">
                <a:solidFill>
                  <a:srgbClr val="000000"/>
                </a:solidFill>
                <a:effectLst/>
                <a:latin typeface="Courier New" panose="02070309020205020404" pitchFamily="49" charset="0"/>
              </a:rPr>
              <a:t>R_IIC_MASTER_Write</a:t>
            </a:r>
            <a:r>
              <a:rPr lang="en-US" altLang="zh-CN" sz="400" dirty="0">
                <a:solidFill>
                  <a:srgbClr val="000000"/>
                </a:solidFill>
                <a:effectLst/>
                <a:latin typeface="Courier New" panose="02070309020205020404" pitchFamily="49" charset="0"/>
              </a:rPr>
              <a:t>(&amp;g_i2c_master0_ctrl, data, len+1, true);</a:t>
            </a:r>
          </a:p>
          <a:p>
            <a:pPr marL="0" marR="0">
              <a:buNone/>
            </a:pPr>
            <a:r>
              <a:rPr lang="en-US" altLang="zh-CN" sz="400" dirty="0">
                <a:solidFill>
                  <a:srgbClr val="000000"/>
                </a:solidFill>
                <a:effectLst/>
                <a:latin typeface="Courier New" panose="02070309020205020404" pitchFamily="49" charset="0"/>
              </a:rPr>
              <a:t>assert(</a:t>
            </a:r>
            <a:r>
              <a:rPr lang="en-US" altLang="zh-CN" sz="400" i="1" dirty="0">
                <a:solidFill>
                  <a:srgbClr val="0000C0"/>
                </a:solidFill>
                <a:effectLst/>
                <a:latin typeface="Courier New" panose="02070309020205020404" pitchFamily="49" charset="0"/>
              </a:rPr>
              <a:t>FSP_SUCCESS</a:t>
            </a:r>
            <a:r>
              <a:rPr lang="en-US" altLang="zh-CN" sz="400" dirty="0">
                <a:solidFill>
                  <a:srgbClr val="000000"/>
                </a:solidFill>
                <a:effectLst/>
                <a:latin typeface="Courier New" panose="02070309020205020404" pitchFamily="49" charset="0"/>
              </a:rPr>
              <a:t> == err);</a:t>
            </a:r>
          </a:p>
          <a:p>
            <a:pPr marL="0" marR="0">
              <a:buNone/>
            </a:pPr>
            <a:r>
              <a:rPr lang="en-US" altLang="zh-CN" sz="400" dirty="0">
                <a:solidFill>
                  <a:srgbClr val="3F7F5F"/>
                </a:solidFill>
                <a:effectLst/>
                <a:latin typeface="Courier New" panose="02070309020205020404" pitchFamily="49" charset="0"/>
              </a:rPr>
              <a:t>/* Since there is nothing else to do, block until Callback triggers*/</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//while ((I2C_MASTER_EVENT_TX_COMPLETE != i2c_event) &amp;&amp; </a:t>
            </a:r>
            <a:r>
              <a:rPr lang="en-US" altLang="zh-CN" sz="400" dirty="0" err="1">
                <a:solidFill>
                  <a:srgbClr val="3F7F5F"/>
                </a:solidFill>
                <a:effectLst/>
                <a:latin typeface="Courier New" panose="02070309020205020404" pitchFamily="49" charset="0"/>
              </a:rPr>
              <a:t>timeout_ms</a:t>
            </a: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b="1" dirty="0">
                <a:solidFill>
                  <a:srgbClr val="7F0055"/>
                </a:solidFill>
                <a:effectLst/>
                <a:latin typeface="Courier New" panose="02070309020205020404" pitchFamily="49" charset="0"/>
              </a:rPr>
              <a:t>while</a:t>
            </a:r>
            <a:r>
              <a:rPr lang="en-US" altLang="zh-CN" sz="400" dirty="0">
                <a:solidFill>
                  <a:srgbClr val="000000"/>
                </a:solidFill>
                <a:effectLst/>
                <a:latin typeface="Courier New" panose="02070309020205020404" pitchFamily="49" charset="0"/>
              </a:rPr>
              <a:t> ((</a:t>
            </a:r>
            <a:r>
              <a:rPr lang="en-US" altLang="zh-CN" sz="400" i="1" dirty="0">
                <a:solidFill>
                  <a:srgbClr val="0000C0"/>
                </a:solidFill>
                <a:effectLst/>
                <a:latin typeface="Courier New" panose="02070309020205020404" pitchFamily="49" charset="0"/>
              </a:rPr>
              <a:t>I2C_MASTER_EVENT_TX_COMPLETE</a:t>
            </a:r>
            <a:r>
              <a:rPr lang="en-US" altLang="zh-CN" sz="400" dirty="0">
                <a:solidFill>
                  <a:srgbClr val="000000"/>
                </a:solidFill>
                <a:effectLst/>
                <a:latin typeface="Courier New" panose="02070309020205020404" pitchFamily="49" charset="0"/>
              </a:rPr>
              <a:t> != i2c_event) &amp;&amp; </a:t>
            </a:r>
            <a:r>
              <a:rPr lang="en-US" altLang="zh-CN" sz="400" dirty="0" err="1">
                <a:solidFill>
                  <a:srgbClr val="000000"/>
                </a:solidFill>
                <a:effectLst/>
                <a:latin typeface="Courier New" panose="02070309020205020404" pitchFamily="49" charset="0"/>
              </a:rPr>
              <a:t>timeout_ms</a:t>
            </a:r>
            <a:r>
              <a:rPr lang="en-US" altLang="zh-CN" sz="400" dirty="0">
                <a:solidFill>
                  <a:srgbClr val="000000"/>
                </a:solidFill>
                <a:effectLst/>
                <a:latin typeface="Courier New" panose="02070309020205020404" pitchFamily="49" charset="0"/>
              </a:rPr>
              <a:t>&gt;0)</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err="1">
                <a:solidFill>
                  <a:srgbClr val="000000"/>
                </a:solidFill>
                <a:effectLst/>
                <a:latin typeface="Courier New" panose="02070309020205020404" pitchFamily="49" charset="0"/>
              </a:rPr>
              <a:t>R_BSP_SoftwareDelay</a:t>
            </a:r>
            <a:r>
              <a:rPr lang="en-US" altLang="zh-CN" sz="400" dirty="0">
                <a:solidFill>
                  <a:srgbClr val="000000"/>
                </a:solidFill>
                <a:effectLst/>
                <a:latin typeface="Courier New" panose="02070309020205020404" pitchFamily="49" charset="0"/>
              </a:rPr>
              <a:t>(1U, </a:t>
            </a:r>
            <a:r>
              <a:rPr lang="en-US" altLang="zh-CN" sz="400" i="1" dirty="0">
                <a:solidFill>
                  <a:srgbClr val="0000C0"/>
                </a:solidFill>
                <a:effectLst/>
                <a:latin typeface="Courier New" panose="02070309020205020404" pitchFamily="49" charset="0"/>
              </a:rPr>
              <a:t>BSP_DELAY_UNITS_MICROSECONDS</a:t>
            </a:r>
            <a:r>
              <a:rPr lang="en-US" altLang="zh-CN" sz="400" dirty="0">
                <a:solidFill>
                  <a:srgbClr val="000000"/>
                </a:solidFill>
                <a:effectLst/>
                <a:latin typeface="Courier New" panose="02070309020205020404" pitchFamily="49" charset="0"/>
              </a:rPr>
              <a:t>);</a:t>
            </a:r>
          </a:p>
          <a:p>
            <a:pPr marL="0" marR="0">
              <a:buNone/>
            </a:pPr>
            <a:r>
              <a:rPr lang="en-US" altLang="zh-CN" sz="400" dirty="0" err="1">
                <a:solidFill>
                  <a:srgbClr val="000000"/>
                </a:solidFill>
                <a:effectLst/>
                <a:latin typeface="Courier New" panose="02070309020205020404" pitchFamily="49" charset="0"/>
              </a:rPr>
              <a:t>timeout_ms</a:t>
            </a: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b="1" dirty="0">
                <a:solidFill>
                  <a:srgbClr val="7F0055"/>
                </a:solidFill>
                <a:effectLst/>
                <a:latin typeface="Courier New" panose="02070309020205020404" pitchFamily="49" charset="0"/>
              </a:rPr>
              <a:t>if</a:t>
            </a:r>
            <a:r>
              <a:rPr lang="en-US" altLang="zh-CN" sz="400" dirty="0">
                <a:solidFill>
                  <a:srgbClr val="000000"/>
                </a:solidFill>
                <a:effectLst/>
                <a:latin typeface="Courier New" panose="02070309020205020404" pitchFamily="49" charset="0"/>
              </a:rPr>
              <a:t> (</a:t>
            </a:r>
            <a:r>
              <a:rPr lang="en-US" altLang="zh-CN" sz="400" i="1" dirty="0">
                <a:solidFill>
                  <a:srgbClr val="0000C0"/>
                </a:solidFill>
                <a:effectLst/>
                <a:latin typeface="Courier New" panose="02070309020205020404" pitchFamily="49" charset="0"/>
              </a:rPr>
              <a:t>I2C_MASTER_EVENT_ABORTED</a:t>
            </a:r>
            <a:r>
              <a:rPr lang="en-US" altLang="zh-CN" sz="400" dirty="0">
                <a:solidFill>
                  <a:srgbClr val="000000"/>
                </a:solidFill>
                <a:effectLst/>
                <a:latin typeface="Courier New" panose="02070309020205020404" pitchFamily="49" charset="0"/>
              </a:rPr>
              <a:t> == i2c_event)</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__BKPT(0);</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3F7F5F"/>
                </a:solidFill>
                <a:effectLst/>
                <a:latin typeface="Courier New" panose="02070309020205020404" pitchFamily="49" charset="0"/>
              </a:rPr>
              <a:t>/* Read data back from the I2C slave */</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000000"/>
                </a:solidFill>
                <a:effectLst/>
                <a:latin typeface="Courier New" panose="02070309020205020404" pitchFamily="49" charset="0"/>
              </a:rPr>
              <a:t>i2c_event = </a:t>
            </a:r>
            <a:r>
              <a:rPr lang="en-US" altLang="zh-CN" sz="400" i="1" dirty="0">
                <a:solidFill>
                  <a:srgbClr val="0000C0"/>
                </a:solidFill>
                <a:effectLst/>
                <a:latin typeface="Courier New" panose="02070309020205020404" pitchFamily="49" charset="0"/>
              </a:rPr>
              <a:t>I2C_MASTER_EVENT_ABORTED</a:t>
            </a:r>
            <a:r>
              <a:rPr lang="en-US" altLang="zh-CN" sz="400" dirty="0">
                <a:solidFill>
                  <a:srgbClr val="000000"/>
                </a:solidFill>
                <a:effectLst/>
                <a:latin typeface="Courier New" panose="02070309020205020404" pitchFamily="49" charset="0"/>
              </a:rPr>
              <a:t>;</a:t>
            </a:r>
          </a:p>
          <a:p>
            <a:pPr marL="0" marR="0">
              <a:buNone/>
            </a:pPr>
            <a:r>
              <a:rPr lang="en-US" altLang="zh-CN" sz="400" dirty="0" err="1">
                <a:solidFill>
                  <a:srgbClr val="000000"/>
                </a:solidFill>
                <a:effectLst/>
                <a:latin typeface="Courier New" panose="02070309020205020404" pitchFamily="49" charset="0"/>
              </a:rPr>
              <a:t>timeout_ms</a:t>
            </a:r>
            <a:r>
              <a:rPr lang="en-US" altLang="zh-CN" sz="400" dirty="0">
                <a:solidFill>
                  <a:srgbClr val="000000"/>
                </a:solidFill>
                <a:effectLst/>
                <a:latin typeface="Courier New" panose="02070309020205020404" pitchFamily="49" charset="0"/>
              </a:rPr>
              <a:t> = 1000000;</a:t>
            </a:r>
          </a:p>
          <a:p>
            <a:pPr marL="0" marR="0">
              <a:buNone/>
            </a:pPr>
            <a:r>
              <a:rPr lang="en-US" altLang="zh-CN" sz="400" b="1" dirty="0">
                <a:solidFill>
                  <a:srgbClr val="7F0055"/>
                </a:solidFill>
                <a:effectLst/>
                <a:latin typeface="Courier New" panose="02070309020205020404" pitchFamily="49" charset="0"/>
              </a:rPr>
              <a:t>return</a:t>
            </a:r>
            <a:r>
              <a:rPr lang="en-US" altLang="zh-CN" sz="400" dirty="0">
                <a:solidFill>
                  <a:srgbClr val="000000"/>
                </a:solidFill>
                <a:effectLst/>
                <a:latin typeface="Courier New" panose="02070309020205020404" pitchFamily="49" charset="0"/>
              </a:rPr>
              <a:t> 0;</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
            </a:r>
            <a:br>
              <a:rPr lang="en-US" altLang="zh-CN" sz="400" dirty="0">
                <a:solidFill>
                  <a:srgbClr val="000000"/>
                </a:solidFill>
                <a:effectLst/>
                <a:latin typeface="Courier New" panose="02070309020205020404" pitchFamily="49" charset="0"/>
              </a:rPr>
            </a:b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@brief Read generic device register (platform dependent)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a:t>
            </a:r>
            <a:r>
              <a:rPr lang="en-US" altLang="zh-CN" sz="400" u="sng" dirty="0">
                <a:solidFill>
                  <a:srgbClr val="3F7F5F"/>
                </a:solidFill>
                <a:effectLst/>
                <a:latin typeface="Courier New" panose="02070309020205020404" pitchFamily="49" charset="0"/>
              </a:rPr>
              <a:t>param</a:t>
            </a:r>
            <a:r>
              <a:rPr lang="en-US" altLang="zh-CN" sz="400" dirty="0">
                <a:solidFill>
                  <a:srgbClr val="3F7F5F"/>
                </a:solidFill>
                <a:effectLst/>
                <a:latin typeface="Courier New" panose="02070309020205020404" pitchFamily="49" charset="0"/>
              </a:rPr>
              <a:t> handle customizable argument. In this examples is used in</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order to select the correct sensor bus handler.</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a:t>
            </a:r>
            <a:r>
              <a:rPr lang="en-US" altLang="zh-CN" sz="400" u="sng" dirty="0">
                <a:solidFill>
                  <a:srgbClr val="3F7F5F"/>
                </a:solidFill>
                <a:effectLst/>
                <a:latin typeface="Courier New" panose="02070309020205020404" pitchFamily="49" charset="0"/>
              </a:rPr>
              <a:t>param</a:t>
            </a:r>
            <a:r>
              <a:rPr lang="en-US" altLang="zh-CN" sz="400" dirty="0">
                <a:solidFill>
                  <a:srgbClr val="3F7F5F"/>
                </a:solidFill>
                <a:effectLst/>
                <a:latin typeface="Courier New" panose="02070309020205020404" pitchFamily="49" charset="0"/>
              </a:rPr>
              <a:t> </a:t>
            </a:r>
            <a:r>
              <a:rPr lang="en-US" altLang="zh-CN" sz="400" u="sng" dirty="0">
                <a:solidFill>
                  <a:srgbClr val="3F7F5F"/>
                </a:solidFill>
                <a:effectLst/>
                <a:latin typeface="Courier New" panose="02070309020205020404" pitchFamily="49" charset="0"/>
              </a:rPr>
              <a:t>reg</a:t>
            </a:r>
            <a:r>
              <a:rPr lang="en-US" altLang="zh-CN" sz="400" dirty="0">
                <a:solidFill>
                  <a:srgbClr val="3F7F5F"/>
                </a:solidFill>
                <a:effectLst/>
                <a:latin typeface="Courier New" panose="02070309020205020404" pitchFamily="49" charset="0"/>
              </a:rPr>
              <a:t> register to read</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a:t>
            </a:r>
            <a:r>
              <a:rPr lang="en-US" altLang="zh-CN" sz="400" u="sng" dirty="0">
                <a:solidFill>
                  <a:srgbClr val="3F7F5F"/>
                </a:solidFill>
                <a:effectLst/>
                <a:latin typeface="Courier New" panose="02070309020205020404" pitchFamily="49" charset="0"/>
              </a:rPr>
              <a:t>param</a:t>
            </a:r>
            <a:r>
              <a:rPr lang="en-US" altLang="zh-CN" sz="400" dirty="0">
                <a:solidFill>
                  <a:srgbClr val="3F7F5F"/>
                </a:solidFill>
                <a:effectLst/>
                <a:latin typeface="Courier New" panose="02070309020205020404" pitchFamily="49" charset="0"/>
              </a:rPr>
              <a:t> </a:t>
            </a:r>
            <a:r>
              <a:rPr lang="en-US" altLang="zh-CN" sz="400" u="sng" dirty="0" err="1">
                <a:solidFill>
                  <a:srgbClr val="3F7F5F"/>
                </a:solidFill>
                <a:effectLst/>
                <a:latin typeface="Courier New" panose="02070309020205020404" pitchFamily="49" charset="0"/>
              </a:rPr>
              <a:t>bufp</a:t>
            </a:r>
            <a:r>
              <a:rPr lang="en-US" altLang="zh-CN" sz="400" dirty="0">
                <a:solidFill>
                  <a:srgbClr val="3F7F5F"/>
                </a:solidFill>
                <a:effectLst/>
                <a:latin typeface="Courier New" panose="02070309020205020404" pitchFamily="49" charset="0"/>
              </a:rPr>
              <a:t> pointer to buffer that store the data read</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a:t>
            </a:r>
            <a:r>
              <a:rPr lang="en-US" altLang="zh-CN" sz="400" u="sng" dirty="0">
                <a:solidFill>
                  <a:srgbClr val="3F7F5F"/>
                </a:solidFill>
                <a:effectLst/>
                <a:latin typeface="Courier New" panose="02070309020205020404" pitchFamily="49" charset="0"/>
              </a:rPr>
              <a:t>param</a:t>
            </a:r>
            <a:r>
              <a:rPr lang="en-US" altLang="zh-CN" sz="400" dirty="0">
                <a:solidFill>
                  <a:srgbClr val="3F7F5F"/>
                </a:solidFill>
                <a:effectLst/>
                <a:latin typeface="Courier New" panose="02070309020205020404" pitchFamily="49" charset="0"/>
              </a:rPr>
              <a:t> </a:t>
            </a:r>
            <a:r>
              <a:rPr lang="en-US" altLang="zh-CN" sz="400" u="sng" dirty="0" err="1">
                <a:solidFill>
                  <a:srgbClr val="3F7F5F"/>
                </a:solidFill>
                <a:effectLst/>
                <a:latin typeface="Courier New" panose="02070309020205020404" pitchFamily="49" charset="0"/>
              </a:rPr>
              <a:t>len</a:t>
            </a:r>
            <a:r>
              <a:rPr lang="en-US" altLang="zh-CN" sz="400" dirty="0">
                <a:solidFill>
                  <a:srgbClr val="3F7F5F"/>
                </a:solidFill>
                <a:effectLst/>
                <a:latin typeface="Courier New" panose="02070309020205020404" pitchFamily="49" charset="0"/>
              </a:rPr>
              <a:t> number of consecutive register to read</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b="1" dirty="0">
                <a:solidFill>
                  <a:srgbClr val="7F0055"/>
                </a:solidFill>
                <a:effectLst/>
                <a:latin typeface="Courier New" panose="02070309020205020404" pitchFamily="49" charset="0"/>
              </a:rPr>
              <a:t>static</a:t>
            </a:r>
            <a:r>
              <a:rPr lang="en-US" altLang="zh-CN" sz="400" dirty="0">
                <a:solidFill>
                  <a:srgbClr val="000000"/>
                </a:solidFill>
                <a:effectLst/>
                <a:latin typeface="Courier New" panose="02070309020205020404" pitchFamily="49" charset="0"/>
              </a:rPr>
              <a:t> </a:t>
            </a:r>
            <a:r>
              <a:rPr lang="en-US" altLang="zh-CN" sz="400" dirty="0">
                <a:solidFill>
                  <a:srgbClr val="005032"/>
                </a:solidFill>
                <a:effectLst/>
                <a:latin typeface="Courier New" panose="02070309020205020404" pitchFamily="49" charset="0"/>
              </a:rPr>
              <a:t>int32_t</a:t>
            </a:r>
            <a:r>
              <a:rPr lang="en-US" altLang="zh-CN" sz="400" dirty="0">
                <a:solidFill>
                  <a:srgbClr val="000000"/>
                </a:solidFill>
                <a:effectLst/>
                <a:latin typeface="Courier New" panose="02070309020205020404" pitchFamily="49" charset="0"/>
              </a:rPr>
              <a:t> </a:t>
            </a:r>
            <a:r>
              <a:rPr lang="en-US" altLang="zh-CN" sz="400" b="1" dirty="0" err="1">
                <a:solidFill>
                  <a:srgbClr val="000000"/>
                </a:solidFill>
                <a:effectLst/>
                <a:latin typeface="Courier New" panose="02070309020205020404" pitchFamily="49" charset="0"/>
              </a:rPr>
              <a:t>platform_read</a:t>
            </a:r>
            <a:r>
              <a:rPr lang="en-US" altLang="zh-CN" sz="400" dirty="0">
                <a:solidFill>
                  <a:srgbClr val="000000"/>
                </a:solidFill>
                <a:effectLst/>
                <a:latin typeface="Courier New" panose="02070309020205020404" pitchFamily="49" charset="0"/>
              </a:rPr>
              <a:t>(</a:t>
            </a:r>
            <a:r>
              <a:rPr lang="en-US" altLang="zh-CN" sz="400" b="1" dirty="0">
                <a:solidFill>
                  <a:srgbClr val="7F0055"/>
                </a:solidFill>
                <a:effectLst/>
                <a:latin typeface="Courier New" panose="02070309020205020404" pitchFamily="49" charset="0"/>
              </a:rPr>
              <a:t>void</a:t>
            </a:r>
            <a:r>
              <a:rPr lang="en-US" altLang="zh-CN" sz="400" dirty="0">
                <a:solidFill>
                  <a:srgbClr val="000000"/>
                </a:solidFill>
                <a:effectLst/>
                <a:latin typeface="Courier New" panose="02070309020205020404" pitchFamily="49" charset="0"/>
              </a:rPr>
              <a:t> *handle, </a:t>
            </a:r>
            <a:r>
              <a:rPr lang="en-US" altLang="zh-CN" sz="400" dirty="0">
                <a:solidFill>
                  <a:srgbClr val="005032"/>
                </a:solidFill>
                <a:effectLst/>
                <a:latin typeface="Courier New" panose="02070309020205020404" pitchFamily="49" charset="0"/>
              </a:rPr>
              <a:t>uint8_t</a:t>
            </a:r>
            <a:r>
              <a:rPr lang="en-US" altLang="zh-CN" sz="400" dirty="0">
                <a:solidFill>
                  <a:srgbClr val="000000"/>
                </a:solidFill>
                <a:effectLst/>
                <a:latin typeface="Courier New" panose="02070309020205020404" pitchFamily="49" charset="0"/>
              </a:rPr>
              <a:t> reg, </a:t>
            </a:r>
            <a:r>
              <a:rPr lang="en-US" altLang="zh-CN" sz="400" dirty="0">
                <a:solidFill>
                  <a:srgbClr val="005032"/>
                </a:solidFill>
                <a:effectLst/>
                <a:latin typeface="Courier New" panose="02070309020205020404" pitchFamily="49" charset="0"/>
              </a:rPr>
              <a:t>uint8_t</a:t>
            </a:r>
            <a:r>
              <a:rPr lang="en-US" altLang="zh-CN" sz="400" dirty="0">
                <a:solidFill>
                  <a:srgbClr val="000000"/>
                </a:solidFill>
                <a:effectLst/>
                <a:latin typeface="Courier New" panose="02070309020205020404" pitchFamily="49" charset="0"/>
              </a:rPr>
              <a:t> *bufp,</a:t>
            </a:r>
            <a:r>
              <a:rPr lang="en-US" altLang="zh-CN" sz="400" dirty="0">
                <a:solidFill>
                  <a:srgbClr val="005032"/>
                </a:solidFill>
                <a:effectLst/>
                <a:latin typeface="Courier New" panose="02070309020205020404" pitchFamily="49" charset="0"/>
              </a:rPr>
              <a:t>uint16_t</a:t>
            </a:r>
            <a:r>
              <a:rPr lang="en-US" altLang="zh-CN" sz="400" dirty="0">
                <a:solidFill>
                  <a:srgbClr val="000000"/>
                </a:solidFill>
                <a:effectLst/>
                <a:latin typeface="Courier New" panose="02070309020205020404" pitchFamily="49" charset="0"/>
              </a:rPr>
              <a:t> </a:t>
            </a:r>
            <a:r>
              <a:rPr lang="en-US" altLang="zh-CN" sz="400" dirty="0" err="1">
                <a:solidFill>
                  <a:srgbClr val="000000"/>
                </a:solidFill>
                <a:effectLst/>
                <a:latin typeface="Courier New" panose="02070309020205020404" pitchFamily="49" charset="0"/>
              </a:rPr>
              <a:t>len</a:t>
            </a: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err = </a:t>
            </a:r>
            <a:r>
              <a:rPr lang="en-US" altLang="zh-CN" sz="400" dirty="0" err="1">
                <a:solidFill>
                  <a:srgbClr val="000000"/>
                </a:solidFill>
                <a:effectLst/>
                <a:latin typeface="Courier New" panose="02070309020205020404" pitchFamily="49" charset="0"/>
              </a:rPr>
              <a:t>R_IIC_MASTER_Write</a:t>
            </a:r>
            <a:r>
              <a:rPr lang="en-US" altLang="zh-CN" sz="400" dirty="0">
                <a:solidFill>
                  <a:srgbClr val="000000"/>
                </a:solidFill>
                <a:effectLst/>
                <a:latin typeface="Courier New" panose="02070309020205020404" pitchFamily="49" charset="0"/>
              </a:rPr>
              <a:t>(&amp;g_i2c_master0_ctrl, &amp;reg, 1, true);</a:t>
            </a:r>
          </a:p>
          <a:p>
            <a:pPr marL="0" marR="0">
              <a:buNone/>
            </a:pPr>
            <a:r>
              <a:rPr lang="en-US" altLang="zh-CN" sz="400" dirty="0">
                <a:solidFill>
                  <a:srgbClr val="000000"/>
                </a:solidFill>
                <a:effectLst/>
                <a:latin typeface="Courier New" panose="02070309020205020404" pitchFamily="49" charset="0"/>
              </a:rPr>
              <a:t>assert(</a:t>
            </a:r>
            <a:r>
              <a:rPr lang="en-US" altLang="zh-CN" sz="400" i="1" dirty="0">
                <a:solidFill>
                  <a:srgbClr val="0000C0"/>
                </a:solidFill>
                <a:effectLst/>
                <a:latin typeface="Courier New" panose="02070309020205020404" pitchFamily="49" charset="0"/>
              </a:rPr>
              <a:t>FSP_SUCCESS</a:t>
            </a:r>
            <a:r>
              <a:rPr lang="en-US" altLang="zh-CN" sz="400" dirty="0">
                <a:solidFill>
                  <a:srgbClr val="000000"/>
                </a:solidFill>
                <a:effectLst/>
                <a:latin typeface="Courier New" panose="02070309020205020404" pitchFamily="49" charset="0"/>
              </a:rPr>
              <a:t> == err);</a:t>
            </a:r>
          </a:p>
          <a:p>
            <a:pPr marL="0" marR="0">
              <a:buNone/>
            </a:pPr>
            <a:r>
              <a:rPr lang="en-US" altLang="zh-CN" sz="400" dirty="0">
                <a:solidFill>
                  <a:srgbClr val="3F7F5F"/>
                </a:solidFill>
                <a:effectLst/>
                <a:latin typeface="Courier New" panose="02070309020205020404" pitchFamily="49" charset="0"/>
              </a:rPr>
              <a:t>/* Since there is nothing else to do, block until Callback triggers*/</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//while ((I2C_MASTER_EVENT_TX_COMPLETE != i2c_event) &amp;&amp; </a:t>
            </a:r>
            <a:r>
              <a:rPr lang="en-US" altLang="zh-CN" sz="400" dirty="0" err="1">
                <a:solidFill>
                  <a:srgbClr val="3F7F5F"/>
                </a:solidFill>
                <a:effectLst/>
                <a:latin typeface="Courier New" panose="02070309020205020404" pitchFamily="49" charset="0"/>
              </a:rPr>
              <a:t>timeout_ms</a:t>
            </a: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b="1" dirty="0">
                <a:solidFill>
                  <a:srgbClr val="7F0055"/>
                </a:solidFill>
                <a:effectLst/>
                <a:latin typeface="Courier New" panose="02070309020205020404" pitchFamily="49" charset="0"/>
              </a:rPr>
              <a:t>while</a:t>
            </a:r>
            <a:r>
              <a:rPr lang="en-US" altLang="zh-CN" sz="400" dirty="0">
                <a:solidFill>
                  <a:srgbClr val="000000"/>
                </a:solidFill>
                <a:effectLst/>
                <a:latin typeface="Courier New" panose="02070309020205020404" pitchFamily="49" charset="0"/>
              </a:rPr>
              <a:t> ((</a:t>
            </a:r>
            <a:r>
              <a:rPr lang="en-US" altLang="zh-CN" sz="400" i="1" dirty="0">
                <a:solidFill>
                  <a:srgbClr val="0000C0"/>
                </a:solidFill>
                <a:effectLst/>
                <a:latin typeface="Courier New" panose="02070309020205020404" pitchFamily="49" charset="0"/>
              </a:rPr>
              <a:t>I2C_MASTER_EVENT_TX_COMPLETE</a:t>
            </a:r>
            <a:r>
              <a:rPr lang="en-US" altLang="zh-CN" sz="400" dirty="0">
                <a:solidFill>
                  <a:srgbClr val="000000"/>
                </a:solidFill>
                <a:effectLst/>
                <a:latin typeface="Courier New" panose="02070309020205020404" pitchFamily="49" charset="0"/>
              </a:rPr>
              <a:t> != i2c_event) &amp;&amp; </a:t>
            </a:r>
            <a:r>
              <a:rPr lang="en-US" altLang="zh-CN" sz="400" dirty="0" err="1">
                <a:solidFill>
                  <a:srgbClr val="000000"/>
                </a:solidFill>
                <a:effectLst/>
                <a:latin typeface="Courier New" panose="02070309020205020404" pitchFamily="49" charset="0"/>
              </a:rPr>
              <a:t>timeout_ms</a:t>
            </a:r>
            <a:r>
              <a:rPr lang="en-US" altLang="zh-CN" sz="400" dirty="0">
                <a:solidFill>
                  <a:srgbClr val="000000"/>
                </a:solidFill>
                <a:effectLst/>
                <a:latin typeface="Courier New" panose="02070309020205020404" pitchFamily="49" charset="0"/>
              </a:rPr>
              <a:t>&gt;0)</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err="1">
                <a:solidFill>
                  <a:srgbClr val="000000"/>
                </a:solidFill>
                <a:effectLst/>
                <a:latin typeface="Courier New" panose="02070309020205020404" pitchFamily="49" charset="0"/>
              </a:rPr>
              <a:t>R_BSP_SoftwareDelay</a:t>
            </a:r>
            <a:r>
              <a:rPr lang="en-US" altLang="zh-CN" sz="400" dirty="0">
                <a:solidFill>
                  <a:srgbClr val="000000"/>
                </a:solidFill>
                <a:effectLst/>
                <a:latin typeface="Courier New" panose="02070309020205020404" pitchFamily="49" charset="0"/>
              </a:rPr>
              <a:t>(1U, </a:t>
            </a:r>
            <a:r>
              <a:rPr lang="en-US" altLang="zh-CN" sz="400" i="1" dirty="0">
                <a:solidFill>
                  <a:srgbClr val="0000C0"/>
                </a:solidFill>
                <a:effectLst/>
                <a:latin typeface="Courier New" panose="02070309020205020404" pitchFamily="49" charset="0"/>
              </a:rPr>
              <a:t>BSP_DELAY_UNITS_MICROSECONDS</a:t>
            </a:r>
            <a:r>
              <a:rPr lang="en-US" altLang="zh-CN" sz="400" dirty="0">
                <a:solidFill>
                  <a:srgbClr val="000000"/>
                </a:solidFill>
                <a:effectLst/>
                <a:latin typeface="Courier New" panose="02070309020205020404" pitchFamily="49" charset="0"/>
              </a:rPr>
              <a:t>);</a:t>
            </a:r>
          </a:p>
          <a:p>
            <a:pPr marL="0" marR="0">
              <a:buNone/>
            </a:pPr>
            <a:r>
              <a:rPr lang="en-US" altLang="zh-CN" sz="400" dirty="0" err="1">
                <a:solidFill>
                  <a:srgbClr val="000000"/>
                </a:solidFill>
                <a:effectLst/>
                <a:latin typeface="Courier New" panose="02070309020205020404" pitchFamily="49" charset="0"/>
              </a:rPr>
              <a:t>timeout_ms</a:t>
            </a: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b="1" dirty="0">
                <a:solidFill>
                  <a:srgbClr val="7F0055"/>
                </a:solidFill>
                <a:effectLst/>
                <a:latin typeface="Courier New" panose="02070309020205020404" pitchFamily="49" charset="0"/>
              </a:rPr>
              <a:t>if</a:t>
            </a:r>
            <a:r>
              <a:rPr lang="en-US" altLang="zh-CN" sz="400" dirty="0">
                <a:solidFill>
                  <a:srgbClr val="000000"/>
                </a:solidFill>
                <a:effectLst/>
                <a:latin typeface="Courier New" panose="02070309020205020404" pitchFamily="49" charset="0"/>
              </a:rPr>
              <a:t> (</a:t>
            </a:r>
            <a:r>
              <a:rPr lang="en-US" altLang="zh-CN" sz="400" i="1" dirty="0">
                <a:solidFill>
                  <a:srgbClr val="0000C0"/>
                </a:solidFill>
                <a:effectLst/>
                <a:latin typeface="Courier New" panose="02070309020205020404" pitchFamily="49" charset="0"/>
              </a:rPr>
              <a:t>I2C_MASTER_EVENT_ABORTED</a:t>
            </a:r>
            <a:r>
              <a:rPr lang="en-US" altLang="zh-CN" sz="400" dirty="0">
                <a:solidFill>
                  <a:srgbClr val="000000"/>
                </a:solidFill>
                <a:effectLst/>
                <a:latin typeface="Courier New" panose="02070309020205020404" pitchFamily="49" charset="0"/>
              </a:rPr>
              <a:t> == i2c_event)</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__BKPT(0);</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3F7F5F"/>
                </a:solidFill>
                <a:effectLst/>
                <a:latin typeface="Courier New" panose="02070309020205020404" pitchFamily="49" charset="0"/>
              </a:rPr>
              <a:t>/* Read data back from the I2C slave */</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000000"/>
                </a:solidFill>
                <a:effectLst/>
                <a:latin typeface="Courier New" panose="02070309020205020404" pitchFamily="49" charset="0"/>
              </a:rPr>
              <a:t>i2c_event = </a:t>
            </a:r>
            <a:r>
              <a:rPr lang="en-US" altLang="zh-CN" sz="400" i="1" dirty="0">
                <a:solidFill>
                  <a:srgbClr val="0000C0"/>
                </a:solidFill>
                <a:effectLst/>
                <a:latin typeface="Courier New" panose="02070309020205020404" pitchFamily="49" charset="0"/>
              </a:rPr>
              <a:t>I2C_MASTER_EVENT_ABORTED</a:t>
            </a:r>
            <a:r>
              <a:rPr lang="en-US" altLang="zh-CN" sz="400" dirty="0">
                <a:solidFill>
                  <a:srgbClr val="000000"/>
                </a:solidFill>
                <a:effectLst/>
                <a:latin typeface="Courier New" panose="02070309020205020404" pitchFamily="49" charset="0"/>
              </a:rPr>
              <a:t>;</a:t>
            </a:r>
          </a:p>
          <a:p>
            <a:pPr marL="0" marR="0">
              <a:buNone/>
            </a:pPr>
            <a:r>
              <a:rPr lang="en-US" altLang="zh-CN" sz="400" dirty="0" err="1">
                <a:solidFill>
                  <a:srgbClr val="000000"/>
                </a:solidFill>
                <a:effectLst/>
                <a:latin typeface="Courier New" panose="02070309020205020404" pitchFamily="49" charset="0"/>
              </a:rPr>
              <a:t>timeout_ms</a:t>
            </a:r>
            <a:r>
              <a:rPr lang="en-US" altLang="zh-CN" sz="400" dirty="0">
                <a:solidFill>
                  <a:srgbClr val="000000"/>
                </a:solidFill>
                <a:effectLst/>
                <a:latin typeface="Courier New" panose="02070309020205020404" pitchFamily="49" charset="0"/>
              </a:rPr>
              <a:t> = 1000000;</a:t>
            </a:r>
          </a:p>
          <a:p>
            <a:pPr marL="0" marR="0">
              <a:buNone/>
            </a:pPr>
            <a:r>
              <a:rPr lang="en-US" altLang="zh-CN" sz="400" dirty="0">
                <a:solidFill>
                  <a:srgbClr val="000000"/>
                </a:solidFill>
                <a:effectLst/>
                <a:latin typeface="Courier New" panose="02070309020205020404" pitchFamily="49" charset="0"/>
              </a:rPr>
              <a:t/>
            </a:r>
            <a:br>
              <a:rPr lang="en-US" altLang="zh-CN" sz="400" dirty="0">
                <a:solidFill>
                  <a:srgbClr val="000000"/>
                </a:solidFill>
                <a:effectLst/>
                <a:latin typeface="Courier New" panose="02070309020205020404" pitchFamily="49" charset="0"/>
              </a:rPr>
            </a:b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Read data from I2C slave */</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000000"/>
                </a:solidFill>
                <a:effectLst/>
                <a:latin typeface="Courier New" panose="02070309020205020404" pitchFamily="49" charset="0"/>
              </a:rPr>
              <a:t>err = </a:t>
            </a:r>
            <a:r>
              <a:rPr lang="en-US" altLang="zh-CN" sz="400" dirty="0" err="1">
                <a:solidFill>
                  <a:srgbClr val="000000"/>
                </a:solidFill>
                <a:effectLst/>
                <a:latin typeface="Courier New" panose="02070309020205020404" pitchFamily="49" charset="0"/>
              </a:rPr>
              <a:t>R_IIC_MASTER_Read</a:t>
            </a:r>
            <a:r>
              <a:rPr lang="en-US" altLang="zh-CN" sz="400" dirty="0">
                <a:solidFill>
                  <a:srgbClr val="000000"/>
                </a:solidFill>
                <a:effectLst/>
                <a:latin typeface="Courier New" panose="02070309020205020404" pitchFamily="49" charset="0"/>
              </a:rPr>
              <a:t>(&amp;g_i2c_master0_ctrl, </a:t>
            </a:r>
            <a:r>
              <a:rPr lang="en-US" altLang="zh-CN" sz="400" dirty="0" err="1">
                <a:solidFill>
                  <a:srgbClr val="000000"/>
                </a:solidFill>
                <a:effectLst/>
                <a:latin typeface="Courier New" panose="02070309020205020404" pitchFamily="49" charset="0"/>
              </a:rPr>
              <a:t>bufp</a:t>
            </a:r>
            <a:r>
              <a:rPr lang="en-US" altLang="zh-CN" sz="400" dirty="0">
                <a:solidFill>
                  <a:srgbClr val="000000"/>
                </a:solidFill>
                <a:effectLst/>
                <a:latin typeface="Courier New" panose="02070309020205020404" pitchFamily="49" charset="0"/>
              </a:rPr>
              <a:t>, </a:t>
            </a:r>
            <a:r>
              <a:rPr lang="en-US" altLang="zh-CN" sz="400" dirty="0" err="1">
                <a:solidFill>
                  <a:srgbClr val="000000"/>
                </a:solidFill>
                <a:effectLst/>
                <a:latin typeface="Courier New" panose="02070309020205020404" pitchFamily="49" charset="0"/>
              </a:rPr>
              <a:t>len</a:t>
            </a:r>
            <a:r>
              <a:rPr lang="en-US" altLang="zh-CN" sz="400" dirty="0">
                <a:solidFill>
                  <a:srgbClr val="000000"/>
                </a:solidFill>
                <a:effectLst/>
                <a:latin typeface="Courier New" panose="02070309020205020404" pitchFamily="49" charset="0"/>
              </a:rPr>
              <a:t>, false);</a:t>
            </a:r>
          </a:p>
          <a:p>
            <a:pPr marL="0" marR="0">
              <a:buNone/>
            </a:pPr>
            <a:r>
              <a:rPr lang="en-US" altLang="zh-CN" sz="400" dirty="0">
                <a:solidFill>
                  <a:srgbClr val="000000"/>
                </a:solidFill>
                <a:effectLst/>
                <a:latin typeface="Courier New" panose="02070309020205020404" pitchFamily="49" charset="0"/>
              </a:rPr>
              <a:t>assert(</a:t>
            </a:r>
            <a:r>
              <a:rPr lang="en-US" altLang="zh-CN" sz="400" i="1" dirty="0">
                <a:solidFill>
                  <a:srgbClr val="0000C0"/>
                </a:solidFill>
                <a:effectLst/>
                <a:latin typeface="Courier New" panose="02070309020205020404" pitchFamily="49" charset="0"/>
              </a:rPr>
              <a:t>FSP_SUCCESS</a:t>
            </a:r>
            <a:r>
              <a:rPr lang="en-US" altLang="zh-CN" sz="400" dirty="0">
                <a:solidFill>
                  <a:srgbClr val="000000"/>
                </a:solidFill>
                <a:effectLst/>
                <a:latin typeface="Courier New" panose="02070309020205020404" pitchFamily="49" charset="0"/>
              </a:rPr>
              <a:t> == err);</a:t>
            </a:r>
          </a:p>
          <a:p>
            <a:pPr marL="0" marR="0">
              <a:buNone/>
            </a:pPr>
            <a:r>
              <a:rPr lang="en-US" altLang="zh-CN" sz="400" b="1" dirty="0">
                <a:solidFill>
                  <a:srgbClr val="7F0055"/>
                </a:solidFill>
                <a:effectLst/>
                <a:latin typeface="Courier New" panose="02070309020205020404" pitchFamily="49" charset="0"/>
              </a:rPr>
              <a:t>while</a:t>
            </a:r>
            <a:r>
              <a:rPr lang="en-US" altLang="zh-CN" sz="400" dirty="0">
                <a:solidFill>
                  <a:srgbClr val="000000"/>
                </a:solidFill>
                <a:effectLst/>
                <a:latin typeface="Courier New" panose="02070309020205020404" pitchFamily="49" charset="0"/>
              </a:rPr>
              <a:t> ((</a:t>
            </a:r>
            <a:r>
              <a:rPr lang="en-US" altLang="zh-CN" sz="400" i="1" dirty="0">
                <a:solidFill>
                  <a:srgbClr val="0000C0"/>
                </a:solidFill>
                <a:effectLst/>
                <a:latin typeface="Courier New" panose="02070309020205020404" pitchFamily="49" charset="0"/>
              </a:rPr>
              <a:t>I2C_MASTER_EVENT_RX_COMPLETE</a:t>
            </a:r>
            <a:r>
              <a:rPr lang="en-US" altLang="zh-CN" sz="400" dirty="0">
                <a:solidFill>
                  <a:srgbClr val="000000"/>
                </a:solidFill>
                <a:effectLst/>
                <a:latin typeface="Courier New" panose="02070309020205020404" pitchFamily="49" charset="0"/>
              </a:rPr>
              <a:t> != i2c_event) &amp;&amp; </a:t>
            </a:r>
            <a:r>
              <a:rPr lang="en-US" altLang="zh-CN" sz="400" dirty="0" err="1">
                <a:solidFill>
                  <a:srgbClr val="000000"/>
                </a:solidFill>
                <a:effectLst/>
                <a:latin typeface="Courier New" panose="02070309020205020404" pitchFamily="49" charset="0"/>
              </a:rPr>
              <a:t>timeout_ms</a:t>
            </a: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err="1">
                <a:solidFill>
                  <a:srgbClr val="000000"/>
                </a:solidFill>
                <a:effectLst/>
                <a:latin typeface="Courier New" panose="02070309020205020404" pitchFamily="49" charset="0"/>
              </a:rPr>
              <a:t>R_BSP_SoftwareDelay</a:t>
            </a:r>
            <a:r>
              <a:rPr lang="en-US" altLang="zh-CN" sz="400" dirty="0">
                <a:solidFill>
                  <a:srgbClr val="000000"/>
                </a:solidFill>
                <a:effectLst/>
                <a:latin typeface="Courier New" panose="02070309020205020404" pitchFamily="49" charset="0"/>
              </a:rPr>
              <a:t>(1U, </a:t>
            </a:r>
            <a:r>
              <a:rPr lang="en-US" altLang="zh-CN" sz="400" i="1" dirty="0">
                <a:solidFill>
                  <a:srgbClr val="0000C0"/>
                </a:solidFill>
                <a:effectLst/>
                <a:latin typeface="Courier New" panose="02070309020205020404" pitchFamily="49" charset="0"/>
              </a:rPr>
              <a:t>BSP_DELAY_UNITS_MILLISECONDS</a:t>
            </a:r>
            <a:r>
              <a:rPr lang="en-US" altLang="zh-CN" sz="400" dirty="0">
                <a:solidFill>
                  <a:srgbClr val="000000"/>
                </a:solidFill>
                <a:effectLst/>
                <a:latin typeface="Courier New" panose="02070309020205020404" pitchFamily="49" charset="0"/>
              </a:rPr>
              <a:t>);</a:t>
            </a:r>
          </a:p>
          <a:p>
            <a:pPr marL="0" marR="0">
              <a:buNone/>
            </a:pPr>
            <a:r>
              <a:rPr lang="en-US" altLang="zh-CN" sz="400" dirty="0" err="1">
                <a:solidFill>
                  <a:srgbClr val="000000"/>
                </a:solidFill>
                <a:effectLst/>
                <a:latin typeface="Courier New" panose="02070309020205020404" pitchFamily="49" charset="0"/>
              </a:rPr>
              <a:t>timeout_ms</a:t>
            </a: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b="1" dirty="0">
                <a:solidFill>
                  <a:srgbClr val="7F0055"/>
                </a:solidFill>
                <a:effectLst/>
                <a:latin typeface="Courier New" panose="02070309020205020404" pitchFamily="49" charset="0"/>
              </a:rPr>
              <a:t>if</a:t>
            </a:r>
            <a:r>
              <a:rPr lang="en-US" altLang="zh-CN" sz="400" dirty="0">
                <a:solidFill>
                  <a:srgbClr val="000000"/>
                </a:solidFill>
                <a:effectLst/>
                <a:latin typeface="Courier New" panose="02070309020205020404" pitchFamily="49" charset="0"/>
              </a:rPr>
              <a:t> (</a:t>
            </a:r>
            <a:r>
              <a:rPr lang="en-US" altLang="zh-CN" sz="400" i="1" dirty="0">
                <a:solidFill>
                  <a:srgbClr val="0000C0"/>
                </a:solidFill>
                <a:effectLst/>
                <a:latin typeface="Courier New" panose="02070309020205020404" pitchFamily="49" charset="0"/>
              </a:rPr>
              <a:t>I2C_MASTER_EVENT_ABORTED</a:t>
            </a:r>
            <a:r>
              <a:rPr lang="en-US" altLang="zh-CN" sz="400" dirty="0">
                <a:solidFill>
                  <a:srgbClr val="000000"/>
                </a:solidFill>
                <a:effectLst/>
                <a:latin typeface="Courier New" panose="02070309020205020404" pitchFamily="49" charset="0"/>
              </a:rPr>
              <a:t> == i2c_event)</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__BKPT(0);</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
            </a:r>
            <a:br>
              <a:rPr lang="en-US" altLang="zh-CN" sz="400" dirty="0">
                <a:solidFill>
                  <a:srgbClr val="000000"/>
                </a:solidFill>
                <a:effectLst/>
                <a:latin typeface="Courier New" panose="02070309020205020404" pitchFamily="49" charset="0"/>
              </a:rPr>
            </a:b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000000"/>
                </a:solidFill>
                <a:effectLst/>
                <a:latin typeface="Courier New" panose="02070309020205020404" pitchFamily="49" charset="0"/>
              </a:rPr>
              <a:t>i2c_event = </a:t>
            </a:r>
            <a:r>
              <a:rPr lang="en-US" altLang="zh-CN" sz="400" i="1" dirty="0">
                <a:solidFill>
                  <a:srgbClr val="0000C0"/>
                </a:solidFill>
                <a:effectLst/>
                <a:latin typeface="Courier New" panose="02070309020205020404" pitchFamily="49" charset="0"/>
              </a:rPr>
              <a:t>I2C_MASTER_EVENT_ABORTED</a:t>
            </a:r>
            <a:r>
              <a:rPr lang="en-US" altLang="zh-CN" sz="400" dirty="0">
                <a:solidFill>
                  <a:srgbClr val="000000"/>
                </a:solidFill>
                <a:effectLst/>
                <a:latin typeface="Courier New" panose="02070309020205020404" pitchFamily="49" charset="0"/>
              </a:rPr>
              <a:t>;</a:t>
            </a:r>
          </a:p>
          <a:p>
            <a:pPr marL="0" marR="0">
              <a:buNone/>
            </a:pPr>
            <a:r>
              <a:rPr lang="en-US" altLang="zh-CN" sz="400" dirty="0" err="1">
                <a:solidFill>
                  <a:srgbClr val="000000"/>
                </a:solidFill>
                <a:effectLst/>
                <a:latin typeface="Courier New" panose="02070309020205020404" pitchFamily="49" charset="0"/>
              </a:rPr>
              <a:t>timeout_ms</a:t>
            </a:r>
            <a:r>
              <a:rPr lang="en-US" altLang="zh-CN" sz="400" dirty="0">
                <a:solidFill>
                  <a:srgbClr val="000000"/>
                </a:solidFill>
                <a:effectLst/>
                <a:latin typeface="Courier New" panose="02070309020205020404" pitchFamily="49" charset="0"/>
              </a:rPr>
              <a:t> = 1000000;</a:t>
            </a:r>
          </a:p>
          <a:p>
            <a:pPr marL="0" marR="0">
              <a:buNone/>
            </a:pPr>
            <a:r>
              <a:rPr lang="en-US" altLang="zh-CN" sz="400" b="1" dirty="0">
                <a:solidFill>
                  <a:srgbClr val="7F0055"/>
                </a:solidFill>
                <a:effectLst/>
                <a:latin typeface="Courier New" panose="02070309020205020404" pitchFamily="49" charset="0"/>
              </a:rPr>
              <a:t>return</a:t>
            </a:r>
            <a:r>
              <a:rPr lang="en-US" altLang="zh-CN" sz="400" dirty="0">
                <a:solidFill>
                  <a:srgbClr val="000000"/>
                </a:solidFill>
                <a:effectLst/>
                <a:latin typeface="Courier New" panose="02070309020205020404" pitchFamily="49" charset="0"/>
              </a:rPr>
              <a:t> 0;</a:t>
            </a:r>
          </a:p>
          <a:p>
            <a:pPr marL="0" marR="0">
              <a:buNone/>
            </a:pPr>
            <a:r>
              <a:rPr lang="en-US" altLang="zh-CN" sz="400" dirty="0">
                <a:solidFill>
                  <a:srgbClr val="000000"/>
                </a:solidFill>
                <a:effectLst/>
                <a:latin typeface="Courier New" panose="02070309020205020404" pitchFamily="49" charset="0"/>
              </a:rPr>
              <a:t>}</a:t>
            </a:r>
          </a:p>
          <a:p>
            <a:pPr marL="0" marR="0">
              <a:buNone/>
            </a:pP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@brief platform specific delay (platform dependent)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 @</a:t>
            </a:r>
            <a:r>
              <a:rPr lang="en-US" altLang="zh-CN" sz="400" u="sng" dirty="0">
                <a:solidFill>
                  <a:srgbClr val="3F7F5F"/>
                </a:solidFill>
                <a:effectLst/>
                <a:latin typeface="Courier New" panose="02070309020205020404" pitchFamily="49" charset="0"/>
              </a:rPr>
              <a:t>param</a:t>
            </a:r>
            <a:r>
              <a:rPr lang="en-US" altLang="zh-CN" sz="400" dirty="0">
                <a:solidFill>
                  <a:srgbClr val="3F7F5F"/>
                </a:solidFill>
                <a:effectLst/>
                <a:latin typeface="Courier New" panose="02070309020205020404" pitchFamily="49" charset="0"/>
              </a:rPr>
              <a:t> </a:t>
            </a:r>
            <a:r>
              <a:rPr lang="en-US" altLang="zh-CN" sz="400" u="sng" dirty="0" err="1">
                <a:solidFill>
                  <a:srgbClr val="3F7F5F"/>
                </a:solidFill>
                <a:effectLst/>
                <a:latin typeface="Courier New" panose="02070309020205020404" pitchFamily="49" charset="0"/>
              </a:rPr>
              <a:t>ms</a:t>
            </a:r>
            <a:r>
              <a:rPr lang="en-US" altLang="zh-CN" sz="400" dirty="0">
                <a:solidFill>
                  <a:srgbClr val="3F7F5F"/>
                </a:solidFill>
                <a:effectLst/>
                <a:latin typeface="Courier New" panose="02070309020205020404" pitchFamily="49" charset="0"/>
              </a:rPr>
              <a:t> delay in </a:t>
            </a:r>
            <a:r>
              <a:rPr lang="en-US" altLang="zh-CN" sz="400" u="sng" dirty="0" err="1">
                <a:solidFill>
                  <a:srgbClr val="3F7F5F"/>
                </a:solidFill>
                <a:effectLst/>
                <a:latin typeface="Courier New" panose="02070309020205020404" pitchFamily="49" charset="0"/>
              </a:rPr>
              <a:t>ms</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dirty="0">
                <a:solidFill>
                  <a:srgbClr val="3F7F5F"/>
                </a:solidFill>
                <a:effectLst/>
                <a:latin typeface="Courier New" panose="02070309020205020404" pitchFamily="49" charset="0"/>
              </a:rPr>
              <a:t>*/</a:t>
            </a:r>
            <a:endParaRPr lang="en-US" altLang="zh-CN" sz="400" dirty="0">
              <a:solidFill>
                <a:srgbClr val="000000"/>
              </a:solidFill>
              <a:effectLst/>
              <a:latin typeface="Courier New" panose="02070309020205020404" pitchFamily="49" charset="0"/>
            </a:endParaRPr>
          </a:p>
          <a:p>
            <a:pPr marL="0" marR="0">
              <a:buNone/>
            </a:pPr>
            <a:r>
              <a:rPr lang="en-US" altLang="zh-CN" sz="400" b="1" dirty="0">
                <a:solidFill>
                  <a:srgbClr val="7F0055"/>
                </a:solidFill>
                <a:effectLst/>
                <a:latin typeface="Courier New" panose="02070309020205020404" pitchFamily="49" charset="0"/>
              </a:rPr>
              <a:t>static</a:t>
            </a:r>
            <a:r>
              <a:rPr lang="en-US" altLang="zh-CN" sz="400" dirty="0">
                <a:solidFill>
                  <a:srgbClr val="000000"/>
                </a:solidFill>
                <a:effectLst/>
                <a:latin typeface="Courier New" panose="02070309020205020404" pitchFamily="49" charset="0"/>
              </a:rPr>
              <a:t> </a:t>
            </a:r>
            <a:r>
              <a:rPr lang="en-US" altLang="zh-CN" sz="400" b="1" dirty="0">
                <a:solidFill>
                  <a:srgbClr val="7F0055"/>
                </a:solidFill>
                <a:effectLst/>
                <a:latin typeface="Courier New" panose="02070309020205020404" pitchFamily="49" charset="0"/>
              </a:rPr>
              <a:t>void</a:t>
            </a:r>
            <a:r>
              <a:rPr lang="en-US" altLang="zh-CN" sz="400" dirty="0">
                <a:solidFill>
                  <a:srgbClr val="000000"/>
                </a:solidFill>
                <a:effectLst/>
                <a:latin typeface="Courier New" panose="02070309020205020404" pitchFamily="49" charset="0"/>
              </a:rPr>
              <a:t> </a:t>
            </a:r>
            <a:r>
              <a:rPr lang="en-US" altLang="zh-CN" sz="400" b="1" dirty="0" err="1">
                <a:solidFill>
                  <a:srgbClr val="000000"/>
                </a:solidFill>
                <a:effectLst/>
                <a:latin typeface="Courier New" panose="02070309020205020404" pitchFamily="49" charset="0"/>
              </a:rPr>
              <a:t>platform_delay</a:t>
            </a:r>
            <a:r>
              <a:rPr lang="en-US" altLang="zh-CN" sz="400" dirty="0">
                <a:solidFill>
                  <a:srgbClr val="000000"/>
                </a:solidFill>
                <a:effectLst/>
                <a:latin typeface="Courier New" panose="02070309020205020404" pitchFamily="49" charset="0"/>
              </a:rPr>
              <a:t>(</a:t>
            </a:r>
            <a:r>
              <a:rPr lang="en-US" altLang="zh-CN" sz="400" dirty="0">
                <a:solidFill>
                  <a:srgbClr val="005032"/>
                </a:solidFill>
                <a:effectLst/>
                <a:latin typeface="Courier New" panose="02070309020205020404" pitchFamily="49" charset="0"/>
              </a:rPr>
              <a:t>uint32_t</a:t>
            </a:r>
            <a:r>
              <a:rPr lang="en-US" altLang="zh-CN" sz="400" dirty="0">
                <a:solidFill>
                  <a:srgbClr val="000000"/>
                </a:solidFill>
                <a:effectLst/>
                <a:latin typeface="Courier New" panose="02070309020205020404" pitchFamily="49" charset="0"/>
              </a:rPr>
              <a:t> </a:t>
            </a:r>
            <a:r>
              <a:rPr lang="en-US" altLang="zh-CN" sz="400" dirty="0" err="1">
                <a:solidFill>
                  <a:srgbClr val="000000"/>
                </a:solidFill>
                <a:effectLst/>
                <a:latin typeface="Courier New" panose="02070309020205020404" pitchFamily="49" charset="0"/>
              </a:rPr>
              <a:t>ms</a:t>
            </a:r>
            <a:r>
              <a:rPr lang="en-US" altLang="zh-CN" sz="400" dirty="0">
                <a:solidFill>
                  <a:srgbClr val="000000"/>
                </a:solidFill>
                <a:effectLst/>
                <a:latin typeface="Courier New" panose="02070309020205020404" pitchFamily="49" charset="0"/>
              </a:rPr>
              <a:t>)</a:t>
            </a:r>
          </a:p>
          <a:p>
            <a:pPr marL="0" marR="0">
              <a:buNone/>
            </a:pPr>
            <a:r>
              <a:rPr lang="en-US" altLang="zh-CN" sz="400" dirty="0">
                <a:solidFill>
                  <a:srgbClr val="000000"/>
                </a:solidFill>
                <a:effectLst/>
                <a:latin typeface="Courier New" panose="02070309020205020404" pitchFamily="49" charset="0"/>
              </a:rPr>
              <a:t>{</a:t>
            </a:r>
          </a:p>
          <a:p>
            <a:pPr marL="0" marR="0">
              <a:buNone/>
            </a:pPr>
            <a:r>
              <a:rPr lang="en-US" altLang="zh-CN" sz="400" dirty="0" err="1">
                <a:solidFill>
                  <a:srgbClr val="000000"/>
                </a:solidFill>
                <a:effectLst/>
                <a:latin typeface="Courier New" panose="02070309020205020404" pitchFamily="49" charset="0"/>
              </a:rPr>
              <a:t>R_BSP_SoftwareDelay</a:t>
            </a:r>
            <a:r>
              <a:rPr lang="en-US" altLang="zh-CN" sz="400" dirty="0">
                <a:solidFill>
                  <a:srgbClr val="000000"/>
                </a:solidFill>
                <a:effectLst/>
                <a:latin typeface="Courier New" panose="02070309020205020404" pitchFamily="49" charset="0"/>
              </a:rPr>
              <a:t>(</a:t>
            </a:r>
            <a:r>
              <a:rPr lang="en-US" altLang="zh-CN" sz="400" dirty="0" err="1">
                <a:solidFill>
                  <a:srgbClr val="000000"/>
                </a:solidFill>
                <a:effectLst/>
                <a:latin typeface="Courier New" panose="02070309020205020404" pitchFamily="49" charset="0"/>
              </a:rPr>
              <a:t>ms</a:t>
            </a:r>
            <a:r>
              <a:rPr lang="en-US" altLang="zh-CN" sz="400" dirty="0">
                <a:solidFill>
                  <a:srgbClr val="000000"/>
                </a:solidFill>
                <a:effectLst/>
                <a:latin typeface="Courier New" panose="02070309020205020404" pitchFamily="49" charset="0"/>
              </a:rPr>
              <a:t>, </a:t>
            </a:r>
            <a:r>
              <a:rPr lang="en-US" altLang="zh-CN" sz="400" i="1" dirty="0">
                <a:solidFill>
                  <a:srgbClr val="0000C0"/>
                </a:solidFill>
                <a:effectLst/>
                <a:latin typeface="Courier New" panose="02070309020205020404" pitchFamily="49" charset="0"/>
              </a:rPr>
              <a:t>BSP_DELAY_UNITS_MILLISECONDS</a:t>
            </a:r>
            <a:r>
              <a:rPr lang="en-US" altLang="zh-CN" sz="400" dirty="0">
                <a:solidFill>
                  <a:srgbClr val="000000"/>
                </a:solidFill>
                <a:effectLst/>
                <a:latin typeface="Courier New" panose="02070309020205020404" pitchFamily="49" charset="0"/>
              </a:rPr>
              <a:t>);</a:t>
            </a:r>
          </a:p>
          <a:p>
            <a:pPr marL="0" marR="0"/>
            <a:r>
              <a:rPr lang="en-US" altLang="zh-CN" sz="40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673092211"/>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32014-9FEC-596D-AE57-FF5D0069B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3578EB-13E3-0311-E0EA-7C6369C0C50D}"/>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初始化</a:t>
            </a:r>
            <a:endParaRPr lang="en-US" b="0" dirty="0">
              <a:latin typeface="+mn-lt"/>
              <a:ea typeface="黑体" panose="02010609060101010101" pitchFamily="49" charset="-122"/>
            </a:endParaRPr>
          </a:p>
        </p:txBody>
      </p:sp>
      <p:sp>
        <p:nvSpPr>
          <p:cNvPr id="5" name="文本框 4">
            <a:extLst>
              <a:ext uri="{FF2B5EF4-FFF2-40B4-BE49-F238E27FC236}">
                <a16:creationId xmlns:a16="http://schemas.microsoft.com/office/drawing/2014/main" id="{6B62255C-A2AF-714B-5A78-5B2601294710}"/>
              </a:ext>
            </a:extLst>
          </p:cNvPr>
          <p:cNvSpPr txBox="1"/>
          <p:nvPr/>
        </p:nvSpPr>
        <p:spPr>
          <a:xfrm>
            <a:off x="3242603" y="431485"/>
            <a:ext cx="9599440" cy="5816977"/>
          </a:xfrm>
          <a:prstGeom prst="rect">
            <a:avLst/>
          </a:prstGeom>
          <a:noFill/>
        </p:spPr>
        <p:txBody>
          <a:bodyPr wrap="square">
            <a:spAutoFit/>
          </a:bodyPr>
          <a:lstStyle/>
          <a:p>
            <a:pPr marL="0" marR="0">
              <a:buNone/>
            </a:pPr>
            <a:r>
              <a:rPr lang="en-US" altLang="zh-CN" sz="600" dirty="0">
                <a:solidFill>
                  <a:srgbClr val="3F7F5F"/>
                </a:solidFill>
                <a:effectLst/>
                <a:latin typeface="Courier New" panose="02070309020205020404" pitchFamily="49" charset="0"/>
              </a:rPr>
              <a:t>/* </a:t>
            </a:r>
            <a:r>
              <a:rPr lang="en-US" altLang="zh-CN" sz="600" b="1" dirty="0">
                <a:solidFill>
                  <a:srgbClr val="7F9FBF"/>
                </a:solidFill>
                <a:effectLst/>
                <a:latin typeface="Courier New" panose="02070309020205020404" pitchFamily="49" charset="0"/>
              </a:rPr>
              <a:t>TODO</a:t>
            </a:r>
            <a:r>
              <a:rPr lang="en-US" altLang="zh-CN" sz="600" dirty="0">
                <a:solidFill>
                  <a:srgbClr val="3F7F5F"/>
                </a:solidFill>
                <a:effectLst/>
                <a:latin typeface="Courier New" panose="02070309020205020404" pitchFamily="49" charset="0"/>
              </a:rPr>
              <a:t>: add your own code here */</a:t>
            </a: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3F7F5F"/>
                </a:solidFill>
                <a:effectLst/>
                <a:latin typeface="Courier New" panose="02070309020205020404" pitchFamily="49" charset="0"/>
              </a:rPr>
              <a:t>/* Open the transfer instance with initial configuration. */</a:t>
            </a: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000000"/>
                </a:solidFill>
                <a:effectLst/>
                <a:latin typeface="Courier New" panose="02070309020205020404" pitchFamily="49" charset="0"/>
              </a:rPr>
              <a:t>err = </a:t>
            </a:r>
            <a:r>
              <a:rPr lang="en-US" altLang="zh-CN" sz="600" dirty="0" err="1">
                <a:solidFill>
                  <a:srgbClr val="000000"/>
                </a:solidFill>
                <a:effectLst/>
                <a:latin typeface="Courier New" panose="02070309020205020404" pitchFamily="49" charset="0"/>
              </a:rPr>
              <a:t>R_SCI_UART_Open</a:t>
            </a:r>
            <a:r>
              <a:rPr lang="en-US" altLang="zh-CN" sz="600" dirty="0">
                <a:solidFill>
                  <a:srgbClr val="000000"/>
                </a:solidFill>
                <a:effectLst/>
                <a:latin typeface="Courier New" panose="02070309020205020404" pitchFamily="49" charset="0"/>
              </a:rPr>
              <a:t>(&amp;g_uart9_ctrl, &amp;g_uart9_cfg);</a:t>
            </a:r>
          </a:p>
          <a:p>
            <a:pPr marL="0" marR="0">
              <a:buNone/>
            </a:pPr>
            <a:r>
              <a:rPr lang="en-US" altLang="zh-CN" sz="600" dirty="0">
                <a:solidFill>
                  <a:srgbClr val="000000"/>
                </a:solidFill>
                <a:effectLst/>
                <a:latin typeface="Courier New" panose="02070309020205020404" pitchFamily="49" charset="0"/>
              </a:rPr>
              <a:t>assert(</a:t>
            </a:r>
            <a:r>
              <a:rPr lang="en-US" altLang="zh-CN" sz="600" i="1" dirty="0">
                <a:solidFill>
                  <a:srgbClr val="0000C0"/>
                </a:solidFill>
                <a:effectLst/>
                <a:latin typeface="Courier New" panose="02070309020205020404" pitchFamily="49" charset="0"/>
              </a:rPr>
              <a:t>FSP_SUCCESS</a:t>
            </a:r>
            <a:r>
              <a:rPr lang="en-US" altLang="zh-CN" sz="600" dirty="0">
                <a:solidFill>
                  <a:srgbClr val="000000"/>
                </a:solidFill>
                <a:effectLst/>
                <a:latin typeface="Courier New" panose="02070309020205020404" pitchFamily="49" charset="0"/>
              </a:rPr>
              <a:t> == err);</a:t>
            </a:r>
          </a:p>
          <a:p>
            <a:pPr marL="0" marR="0">
              <a:buNone/>
            </a:pPr>
            <a:r>
              <a:rPr lang="en-US" altLang="zh-CN" sz="600" b="1" dirty="0" err="1">
                <a:solidFill>
                  <a:srgbClr val="642880"/>
                </a:solidFill>
                <a:effectLst/>
                <a:latin typeface="Courier New" panose="02070309020205020404" pitchFamily="49" charset="0"/>
              </a:rPr>
              <a:t>printf</a:t>
            </a:r>
            <a:r>
              <a:rPr lang="en-US" altLang="zh-CN" sz="600" dirty="0">
                <a:solidFill>
                  <a:srgbClr val="000000"/>
                </a:solidFill>
                <a:effectLst/>
                <a:latin typeface="Courier New" panose="02070309020205020404" pitchFamily="49" charset="0"/>
              </a:rPr>
              <a:t>(</a:t>
            </a:r>
            <a:r>
              <a:rPr lang="en-US" altLang="zh-CN" sz="600" dirty="0">
                <a:solidFill>
                  <a:srgbClr val="2A00FF"/>
                </a:solidFill>
                <a:effectLst/>
                <a:latin typeface="Courier New" panose="02070309020205020404" pitchFamily="49" charset="0"/>
              </a:rPr>
              <a:t>"hello world!\n"</a:t>
            </a:r>
            <a:r>
              <a:rPr lang="en-US" altLang="zh-CN" sz="600" dirty="0">
                <a:solidFill>
                  <a:srgbClr val="000000"/>
                </a:solidFill>
                <a:effectLst/>
                <a:latin typeface="Courier New" panose="02070309020205020404" pitchFamily="49" charset="0"/>
              </a:rPr>
              <a:t>);</a:t>
            </a:r>
            <a:br>
              <a:rPr lang="en-US" altLang="zh-CN" sz="600" dirty="0">
                <a:solidFill>
                  <a:srgbClr val="000000"/>
                </a:solidFill>
                <a:effectLst/>
                <a:latin typeface="Courier New" panose="02070309020205020404" pitchFamily="49" charset="0"/>
              </a:rPr>
            </a:br>
            <a:endParaRPr lang="en-US" altLang="zh-CN" sz="600" dirty="0">
              <a:solidFill>
                <a:srgbClr val="000000"/>
              </a:solidFill>
              <a:effectLst/>
              <a:latin typeface="Courier New" panose="02070309020205020404" pitchFamily="49" charset="0"/>
            </a:endParaRPr>
          </a:p>
          <a:p>
            <a:pPr marL="0" marR="0">
              <a:buNone/>
            </a:pPr>
            <a:r>
              <a:rPr lang="en-US" altLang="zh-CN" sz="600" dirty="0" err="1">
                <a:solidFill>
                  <a:srgbClr val="000000"/>
                </a:solidFill>
                <a:effectLst/>
                <a:latin typeface="Courier New" panose="02070309020205020404" pitchFamily="49" charset="0"/>
              </a:rPr>
              <a:t>R_IOPORT_PinWrite</a:t>
            </a:r>
            <a:r>
              <a:rPr lang="en-US" altLang="zh-CN" sz="600" dirty="0">
                <a:solidFill>
                  <a:srgbClr val="000000"/>
                </a:solidFill>
                <a:effectLst/>
                <a:latin typeface="Courier New" panose="02070309020205020404" pitchFamily="49" charset="0"/>
              </a:rPr>
              <a:t>(&amp;</a:t>
            </a:r>
            <a:r>
              <a:rPr lang="en-US" altLang="zh-CN" sz="600" dirty="0" err="1">
                <a:solidFill>
                  <a:srgbClr val="000000"/>
                </a:solidFill>
                <a:effectLst/>
                <a:latin typeface="Courier New" panose="02070309020205020404" pitchFamily="49" charset="0"/>
              </a:rPr>
              <a:t>g_ioport_ctrl</a:t>
            </a:r>
            <a:r>
              <a:rPr lang="en-US" altLang="zh-CN" sz="600" dirty="0">
                <a:solidFill>
                  <a:srgbClr val="000000"/>
                </a:solidFill>
                <a:effectLst/>
                <a:latin typeface="Courier New" panose="02070309020205020404" pitchFamily="49" charset="0"/>
              </a:rPr>
              <a:t>, </a:t>
            </a:r>
            <a:r>
              <a:rPr lang="en-US" altLang="zh-CN" sz="600" i="1" dirty="0">
                <a:solidFill>
                  <a:srgbClr val="0000C0"/>
                </a:solidFill>
                <a:effectLst/>
                <a:latin typeface="Courier New" panose="02070309020205020404" pitchFamily="49" charset="0"/>
              </a:rPr>
              <a:t>BSP_IO_PORT_07_PIN_08</a:t>
            </a:r>
            <a:r>
              <a:rPr lang="en-US" altLang="zh-CN" sz="600" dirty="0">
                <a:solidFill>
                  <a:srgbClr val="000000"/>
                </a:solidFill>
                <a:effectLst/>
                <a:latin typeface="Courier New" panose="02070309020205020404" pitchFamily="49" charset="0"/>
              </a:rPr>
              <a:t>, </a:t>
            </a:r>
            <a:r>
              <a:rPr lang="en-US" altLang="zh-CN" sz="600" i="1" dirty="0">
                <a:solidFill>
                  <a:srgbClr val="0000C0"/>
                </a:solidFill>
                <a:effectLst/>
                <a:latin typeface="Courier New" panose="02070309020205020404" pitchFamily="49" charset="0"/>
              </a:rPr>
              <a:t>BSP_IO_LEVEL_LOW</a:t>
            </a:r>
            <a:r>
              <a:rPr lang="en-US" altLang="zh-CN" sz="600" dirty="0">
                <a:solidFill>
                  <a:srgbClr val="000000"/>
                </a:solidFill>
                <a:effectLst/>
                <a:latin typeface="Courier New" panose="02070309020205020404" pitchFamily="49" charset="0"/>
              </a:rPr>
              <a:t>);</a:t>
            </a:r>
            <a:br>
              <a:rPr lang="en-US" altLang="zh-CN" sz="600" dirty="0">
                <a:solidFill>
                  <a:srgbClr val="000000"/>
                </a:solidFill>
                <a:effectLst/>
                <a:latin typeface="Courier New" panose="02070309020205020404" pitchFamily="49" charset="0"/>
              </a:rPr>
            </a:b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3F7F5F"/>
                </a:solidFill>
                <a:effectLst/>
                <a:latin typeface="Courier New" panose="02070309020205020404" pitchFamily="49" charset="0"/>
              </a:rPr>
              <a:t>/* Initialize the I2C module */</a:t>
            </a: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000000"/>
                </a:solidFill>
                <a:effectLst/>
                <a:latin typeface="Courier New" panose="02070309020205020404" pitchFamily="49" charset="0"/>
              </a:rPr>
              <a:t>err = </a:t>
            </a:r>
            <a:r>
              <a:rPr lang="en-US" altLang="zh-CN" sz="600" dirty="0" err="1">
                <a:solidFill>
                  <a:srgbClr val="000000"/>
                </a:solidFill>
                <a:effectLst/>
                <a:latin typeface="Courier New" panose="02070309020205020404" pitchFamily="49" charset="0"/>
              </a:rPr>
              <a:t>R_IIC_MASTER_Open</a:t>
            </a:r>
            <a:r>
              <a:rPr lang="en-US" altLang="zh-CN" sz="600" dirty="0">
                <a:solidFill>
                  <a:srgbClr val="000000"/>
                </a:solidFill>
                <a:effectLst/>
                <a:latin typeface="Courier New" panose="02070309020205020404" pitchFamily="49" charset="0"/>
              </a:rPr>
              <a:t>(&amp;g_i2c_master0_ctrl, &amp;g_i2c_master0_cfg);</a:t>
            </a:r>
          </a:p>
          <a:p>
            <a:pPr marL="0" marR="0">
              <a:buNone/>
            </a:pPr>
            <a:r>
              <a:rPr lang="en-US" altLang="zh-CN" sz="600" dirty="0">
                <a:solidFill>
                  <a:srgbClr val="3F7F5F"/>
                </a:solidFill>
                <a:effectLst/>
                <a:latin typeface="Courier New" panose="02070309020205020404" pitchFamily="49" charset="0"/>
              </a:rPr>
              <a:t>/* Handle any errors. This function should be defined by the user. */</a:t>
            </a: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000000"/>
                </a:solidFill>
                <a:effectLst/>
                <a:latin typeface="Courier New" panose="02070309020205020404" pitchFamily="49" charset="0"/>
              </a:rPr>
              <a:t>assert(</a:t>
            </a:r>
            <a:r>
              <a:rPr lang="en-US" altLang="zh-CN" sz="600" i="1" dirty="0">
                <a:solidFill>
                  <a:srgbClr val="0000C0"/>
                </a:solidFill>
                <a:effectLst/>
                <a:latin typeface="Courier New" panose="02070309020205020404" pitchFamily="49" charset="0"/>
              </a:rPr>
              <a:t>FSP_SUCCESS</a:t>
            </a:r>
            <a:r>
              <a:rPr lang="en-US" altLang="zh-CN" sz="600" dirty="0">
                <a:solidFill>
                  <a:srgbClr val="000000"/>
                </a:solidFill>
                <a:effectLst/>
                <a:latin typeface="Courier New" panose="02070309020205020404" pitchFamily="49" charset="0"/>
              </a:rPr>
              <a:t> == err);</a:t>
            </a:r>
          </a:p>
          <a:p>
            <a:pPr marL="0" marR="0">
              <a:buNone/>
            </a:pP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005032"/>
                </a:solidFill>
                <a:effectLst/>
                <a:latin typeface="Courier New" panose="02070309020205020404" pitchFamily="49" charset="0"/>
              </a:rPr>
              <a:t>lps28dfw_pin_int_route_t</a:t>
            </a:r>
            <a:r>
              <a:rPr lang="en-US" altLang="zh-CN" sz="600" dirty="0">
                <a:solidFill>
                  <a:srgbClr val="000000"/>
                </a:solidFill>
                <a:effectLst/>
                <a:latin typeface="Courier New" panose="02070309020205020404" pitchFamily="49" charset="0"/>
              </a:rPr>
              <a:t> </a:t>
            </a:r>
            <a:r>
              <a:rPr lang="en-US" altLang="zh-CN" sz="600" dirty="0" err="1">
                <a:solidFill>
                  <a:srgbClr val="000000"/>
                </a:solidFill>
                <a:effectLst/>
                <a:latin typeface="Courier New" panose="02070309020205020404" pitchFamily="49" charset="0"/>
              </a:rPr>
              <a:t>int_route</a:t>
            </a:r>
            <a:r>
              <a:rPr lang="en-US" altLang="zh-CN" sz="600" dirty="0">
                <a:solidFill>
                  <a:srgbClr val="000000"/>
                </a:solidFill>
                <a:effectLst/>
                <a:latin typeface="Courier New" panose="02070309020205020404" pitchFamily="49" charset="0"/>
              </a:rPr>
              <a:t>;</a:t>
            </a:r>
          </a:p>
          <a:p>
            <a:pPr marL="0" marR="0">
              <a:buNone/>
            </a:pPr>
            <a:r>
              <a:rPr lang="en-US" altLang="zh-CN" sz="600" dirty="0">
                <a:solidFill>
                  <a:srgbClr val="005032"/>
                </a:solidFill>
                <a:effectLst/>
                <a:latin typeface="Courier New" panose="02070309020205020404" pitchFamily="49" charset="0"/>
              </a:rPr>
              <a:t>lps28dfw_all_sources_t</a:t>
            </a:r>
            <a:r>
              <a:rPr lang="en-US" altLang="zh-CN" sz="600" dirty="0">
                <a:solidFill>
                  <a:srgbClr val="000000"/>
                </a:solidFill>
                <a:effectLst/>
                <a:latin typeface="Courier New" panose="02070309020205020404" pitchFamily="49" charset="0"/>
              </a:rPr>
              <a:t> </a:t>
            </a:r>
            <a:r>
              <a:rPr lang="en-US" altLang="zh-CN" sz="600" dirty="0" err="1">
                <a:solidFill>
                  <a:srgbClr val="000000"/>
                </a:solidFill>
                <a:effectLst/>
                <a:latin typeface="Courier New" panose="02070309020205020404" pitchFamily="49" charset="0"/>
              </a:rPr>
              <a:t>all_sources</a:t>
            </a:r>
            <a:r>
              <a:rPr lang="en-US" altLang="zh-CN" sz="600" dirty="0">
                <a:solidFill>
                  <a:srgbClr val="000000"/>
                </a:solidFill>
                <a:effectLst/>
                <a:latin typeface="Courier New" panose="02070309020205020404" pitchFamily="49" charset="0"/>
              </a:rPr>
              <a:t>;</a:t>
            </a:r>
          </a:p>
          <a:p>
            <a:pPr marL="0" marR="0">
              <a:buNone/>
            </a:pPr>
            <a:r>
              <a:rPr lang="en-US" altLang="zh-CN" sz="600" dirty="0">
                <a:solidFill>
                  <a:srgbClr val="005032"/>
                </a:solidFill>
                <a:effectLst/>
                <a:latin typeface="Courier New" panose="02070309020205020404" pitchFamily="49" charset="0"/>
              </a:rPr>
              <a:t>lps28dfw_bus_mode_t</a:t>
            </a:r>
            <a:r>
              <a:rPr lang="en-US" altLang="zh-CN" sz="600" dirty="0">
                <a:solidFill>
                  <a:srgbClr val="000000"/>
                </a:solidFill>
                <a:effectLst/>
                <a:latin typeface="Courier New" panose="02070309020205020404" pitchFamily="49" charset="0"/>
              </a:rPr>
              <a:t> </a:t>
            </a:r>
            <a:r>
              <a:rPr lang="en-US" altLang="zh-CN" sz="600" dirty="0" err="1">
                <a:solidFill>
                  <a:srgbClr val="000000"/>
                </a:solidFill>
                <a:effectLst/>
                <a:latin typeface="Courier New" panose="02070309020205020404" pitchFamily="49" charset="0"/>
              </a:rPr>
              <a:t>bus_mode</a:t>
            </a:r>
            <a:r>
              <a:rPr lang="en-US" altLang="zh-CN" sz="600" dirty="0">
                <a:solidFill>
                  <a:srgbClr val="000000"/>
                </a:solidFill>
                <a:effectLst/>
                <a:latin typeface="Courier New" panose="02070309020205020404" pitchFamily="49" charset="0"/>
              </a:rPr>
              <a:t>;</a:t>
            </a:r>
          </a:p>
          <a:p>
            <a:pPr marL="0" marR="0">
              <a:buNone/>
            </a:pPr>
            <a:r>
              <a:rPr lang="en-US" altLang="zh-CN" sz="600" dirty="0">
                <a:solidFill>
                  <a:srgbClr val="005032"/>
                </a:solidFill>
                <a:effectLst/>
                <a:latin typeface="Courier New" panose="02070309020205020404" pitchFamily="49" charset="0"/>
              </a:rPr>
              <a:t>lps28dfw_stat_t</a:t>
            </a:r>
            <a:r>
              <a:rPr lang="en-US" altLang="zh-CN" sz="600" dirty="0">
                <a:solidFill>
                  <a:srgbClr val="000000"/>
                </a:solidFill>
                <a:effectLst/>
                <a:latin typeface="Courier New" panose="02070309020205020404" pitchFamily="49" charset="0"/>
              </a:rPr>
              <a:t> status;</a:t>
            </a:r>
          </a:p>
          <a:p>
            <a:pPr marL="0" marR="0">
              <a:buNone/>
            </a:pPr>
            <a:r>
              <a:rPr lang="en-US" altLang="zh-CN" sz="600" dirty="0" err="1">
                <a:solidFill>
                  <a:srgbClr val="005032"/>
                </a:solidFill>
                <a:effectLst/>
                <a:latin typeface="Courier New" panose="02070309020205020404" pitchFamily="49" charset="0"/>
              </a:rPr>
              <a:t>stmdev_ctx_t</a:t>
            </a:r>
            <a:r>
              <a:rPr lang="en-US" altLang="zh-CN" sz="600" dirty="0">
                <a:solidFill>
                  <a:srgbClr val="000000"/>
                </a:solidFill>
                <a:effectLst/>
                <a:latin typeface="Courier New" panose="02070309020205020404" pitchFamily="49" charset="0"/>
              </a:rPr>
              <a:t> </a:t>
            </a:r>
            <a:r>
              <a:rPr lang="en-US" altLang="zh-CN" sz="600" dirty="0" err="1">
                <a:solidFill>
                  <a:srgbClr val="000000"/>
                </a:solidFill>
                <a:effectLst/>
                <a:latin typeface="Courier New" panose="02070309020205020404" pitchFamily="49" charset="0"/>
              </a:rPr>
              <a:t>dev_ctx</a:t>
            </a:r>
            <a:r>
              <a:rPr lang="en-US" altLang="zh-CN" sz="600" dirty="0">
                <a:solidFill>
                  <a:srgbClr val="000000"/>
                </a:solidFill>
                <a:effectLst/>
                <a:latin typeface="Courier New" panose="02070309020205020404" pitchFamily="49" charset="0"/>
              </a:rPr>
              <a:t>;</a:t>
            </a:r>
          </a:p>
          <a:p>
            <a:pPr marL="0" marR="0">
              <a:buNone/>
            </a:pPr>
            <a:r>
              <a:rPr lang="en-US" altLang="zh-CN" sz="600" dirty="0">
                <a:solidFill>
                  <a:srgbClr val="005032"/>
                </a:solidFill>
                <a:effectLst/>
                <a:latin typeface="Courier New" panose="02070309020205020404" pitchFamily="49" charset="0"/>
              </a:rPr>
              <a:t>lps28dfw_id_t</a:t>
            </a:r>
            <a:r>
              <a:rPr lang="en-US" altLang="zh-CN" sz="600" dirty="0">
                <a:solidFill>
                  <a:srgbClr val="000000"/>
                </a:solidFill>
                <a:effectLst/>
                <a:latin typeface="Courier New" panose="02070309020205020404" pitchFamily="49" charset="0"/>
              </a:rPr>
              <a:t> id;</a:t>
            </a:r>
          </a:p>
          <a:p>
            <a:pPr marL="0" marR="0">
              <a:buNone/>
            </a:pPr>
            <a:r>
              <a:rPr lang="en-US" altLang="zh-CN" sz="600" dirty="0">
                <a:solidFill>
                  <a:srgbClr val="005032"/>
                </a:solidFill>
                <a:effectLst/>
                <a:latin typeface="Courier New" panose="02070309020205020404" pitchFamily="49" charset="0"/>
              </a:rPr>
              <a:t>lps28dfw_md_t</a:t>
            </a:r>
            <a:r>
              <a:rPr lang="en-US" altLang="zh-CN" sz="600" dirty="0">
                <a:solidFill>
                  <a:srgbClr val="000000"/>
                </a:solidFill>
                <a:effectLst/>
                <a:latin typeface="Courier New" panose="02070309020205020404" pitchFamily="49" charset="0"/>
              </a:rPr>
              <a:t> md;</a:t>
            </a:r>
          </a:p>
          <a:p>
            <a:pPr marL="0" marR="0">
              <a:buNone/>
            </a:pP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3F7F5F"/>
                </a:solidFill>
                <a:effectLst/>
                <a:latin typeface="Courier New" panose="02070309020205020404" pitchFamily="49" charset="0"/>
              </a:rPr>
              <a:t>/* Initialize </a:t>
            </a:r>
            <a:r>
              <a:rPr lang="en-US" altLang="zh-CN" sz="600" u="sng" dirty="0">
                <a:solidFill>
                  <a:srgbClr val="3F7F5F"/>
                </a:solidFill>
                <a:effectLst/>
                <a:latin typeface="Courier New" panose="02070309020205020404" pitchFamily="49" charset="0"/>
              </a:rPr>
              <a:t>mems</a:t>
            </a:r>
            <a:r>
              <a:rPr lang="en-US" altLang="zh-CN" sz="600" dirty="0">
                <a:solidFill>
                  <a:srgbClr val="3F7F5F"/>
                </a:solidFill>
                <a:effectLst/>
                <a:latin typeface="Courier New" panose="02070309020205020404" pitchFamily="49" charset="0"/>
              </a:rPr>
              <a:t> driver interface */</a:t>
            </a:r>
            <a:endParaRPr lang="en-US" altLang="zh-CN" sz="600" dirty="0">
              <a:solidFill>
                <a:srgbClr val="000000"/>
              </a:solidFill>
              <a:effectLst/>
              <a:latin typeface="Courier New" panose="02070309020205020404" pitchFamily="49" charset="0"/>
            </a:endParaRPr>
          </a:p>
          <a:p>
            <a:pPr marL="0" marR="0">
              <a:buNone/>
            </a:pPr>
            <a:r>
              <a:rPr lang="en-US" altLang="zh-CN" sz="600" dirty="0" err="1">
                <a:solidFill>
                  <a:srgbClr val="000000"/>
                </a:solidFill>
                <a:effectLst/>
                <a:latin typeface="Courier New" panose="02070309020205020404" pitchFamily="49" charset="0"/>
              </a:rPr>
              <a:t>dev_ctx.</a:t>
            </a:r>
            <a:r>
              <a:rPr lang="en-US" altLang="zh-CN" sz="600" dirty="0" err="1">
                <a:solidFill>
                  <a:srgbClr val="0000C0"/>
                </a:solidFill>
                <a:effectLst/>
                <a:latin typeface="Courier New" panose="02070309020205020404" pitchFamily="49" charset="0"/>
              </a:rPr>
              <a:t>write_reg</a:t>
            </a:r>
            <a:r>
              <a:rPr lang="en-US" altLang="zh-CN" sz="600" dirty="0">
                <a:solidFill>
                  <a:srgbClr val="000000"/>
                </a:solidFill>
                <a:effectLst/>
                <a:latin typeface="Courier New" panose="02070309020205020404" pitchFamily="49" charset="0"/>
              </a:rPr>
              <a:t> = </a:t>
            </a:r>
            <a:r>
              <a:rPr lang="en-US" altLang="zh-CN" sz="600" dirty="0" err="1">
                <a:solidFill>
                  <a:srgbClr val="000000"/>
                </a:solidFill>
                <a:effectLst/>
                <a:latin typeface="Courier New" panose="02070309020205020404" pitchFamily="49" charset="0"/>
              </a:rPr>
              <a:t>platform_write</a:t>
            </a:r>
            <a:r>
              <a:rPr lang="en-US" altLang="zh-CN" sz="600" dirty="0">
                <a:solidFill>
                  <a:srgbClr val="000000"/>
                </a:solidFill>
                <a:effectLst/>
                <a:latin typeface="Courier New" panose="02070309020205020404" pitchFamily="49" charset="0"/>
              </a:rPr>
              <a:t>;</a:t>
            </a:r>
          </a:p>
          <a:p>
            <a:pPr marL="0" marR="0">
              <a:buNone/>
            </a:pPr>
            <a:r>
              <a:rPr lang="en-US" altLang="zh-CN" sz="600" dirty="0" err="1">
                <a:solidFill>
                  <a:srgbClr val="000000"/>
                </a:solidFill>
                <a:effectLst/>
                <a:latin typeface="Courier New" panose="02070309020205020404" pitchFamily="49" charset="0"/>
              </a:rPr>
              <a:t>dev_ctx.</a:t>
            </a:r>
            <a:r>
              <a:rPr lang="en-US" altLang="zh-CN" sz="600" dirty="0" err="1">
                <a:solidFill>
                  <a:srgbClr val="0000C0"/>
                </a:solidFill>
                <a:effectLst/>
                <a:latin typeface="Courier New" panose="02070309020205020404" pitchFamily="49" charset="0"/>
              </a:rPr>
              <a:t>read_reg</a:t>
            </a:r>
            <a:r>
              <a:rPr lang="en-US" altLang="zh-CN" sz="600" dirty="0">
                <a:solidFill>
                  <a:srgbClr val="000000"/>
                </a:solidFill>
                <a:effectLst/>
                <a:latin typeface="Courier New" panose="02070309020205020404" pitchFamily="49" charset="0"/>
              </a:rPr>
              <a:t> = </a:t>
            </a:r>
            <a:r>
              <a:rPr lang="en-US" altLang="zh-CN" sz="600" dirty="0" err="1">
                <a:solidFill>
                  <a:srgbClr val="000000"/>
                </a:solidFill>
                <a:effectLst/>
                <a:latin typeface="Courier New" panose="02070309020205020404" pitchFamily="49" charset="0"/>
              </a:rPr>
              <a:t>platform_read</a:t>
            </a:r>
            <a:r>
              <a:rPr lang="en-US" altLang="zh-CN" sz="600" dirty="0">
                <a:solidFill>
                  <a:srgbClr val="000000"/>
                </a:solidFill>
                <a:effectLst/>
                <a:latin typeface="Courier New" panose="02070309020205020404" pitchFamily="49" charset="0"/>
              </a:rPr>
              <a:t>;</a:t>
            </a:r>
          </a:p>
          <a:p>
            <a:pPr marL="0" marR="0">
              <a:buNone/>
            </a:pPr>
            <a:r>
              <a:rPr lang="en-US" altLang="zh-CN" sz="600" dirty="0" err="1">
                <a:solidFill>
                  <a:srgbClr val="000000"/>
                </a:solidFill>
                <a:effectLst/>
                <a:latin typeface="Courier New" panose="02070309020205020404" pitchFamily="49" charset="0"/>
              </a:rPr>
              <a:t>dev_ctx.</a:t>
            </a:r>
            <a:r>
              <a:rPr lang="en-US" altLang="zh-CN" sz="600" dirty="0" err="1">
                <a:solidFill>
                  <a:srgbClr val="0000C0"/>
                </a:solidFill>
                <a:effectLst/>
                <a:latin typeface="Courier New" panose="02070309020205020404" pitchFamily="49" charset="0"/>
              </a:rPr>
              <a:t>handle</a:t>
            </a:r>
            <a:r>
              <a:rPr lang="en-US" altLang="zh-CN" sz="600" dirty="0">
                <a:solidFill>
                  <a:srgbClr val="000000"/>
                </a:solidFill>
                <a:effectLst/>
                <a:latin typeface="Courier New" panose="02070309020205020404" pitchFamily="49" charset="0"/>
              </a:rPr>
              <a:t> = &amp;SENSOR_BUS;</a:t>
            </a:r>
          </a:p>
          <a:p>
            <a:pPr marL="0" marR="0">
              <a:buNone/>
            </a:pP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3F7F5F"/>
                </a:solidFill>
                <a:effectLst/>
                <a:latin typeface="Courier New" panose="02070309020205020404" pitchFamily="49" charset="0"/>
              </a:rPr>
              <a:t>/* Wait sensor boot time */</a:t>
            </a:r>
            <a:endParaRPr lang="en-US" altLang="zh-CN" sz="600" dirty="0">
              <a:solidFill>
                <a:srgbClr val="000000"/>
              </a:solidFill>
              <a:effectLst/>
              <a:latin typeface="Courier New" panose="02070309020205020404" pitchFamily="49" charset="0"/>
            </a:endParaRPr>
          </a:p>
          <a:p>
            <a:pPr marL="0" marR="0">
              <a:buNone/>
            </a:pPr>
            <a:r>
              <a:rPr lang="en-US" altLang="zh-CN" sz="600" dirty="0" err="1">
                <a:solidFill>
                  <a:srgbClr val="000000"/>
                </a:solidFill>
                <a:effectLst/>
                <a:latin typeface="Courier New" panose="02070309020205020404" pitchFamily="49" charset="0"/>
              </a:rPr>
              <a:t>platform_delay</a:t>
            </a:r>
            <a:r>
              <a:rPr lang="en-US" altLang="zh-CN" sz="600" dirty="0">
                <a:solidFill>
                  <a:srgbClr val="000000"/>
                </a:solidFill>
                <a:effectLst/>
                <a:latin typeface="Courier New" panose="02070309020205020404" pitchFamily="49" charset="0"/>
              </a:rPr>
              <a:t>(BOOT_TIME);</a:t>
            </a:r>
          </a:p>
          <a:p>
            <a:pPr marL="0" marR="0">
              <a:buNone/>
            </a:pP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3F7F5F"/>
                </a:solidFill>
                <a:effectLst/>
                <a:latin typeface="Courier New" panose="02070309020205020404" pitchFamily="49" charset="0"/>
              </a:rPr>
              <a:t>/* Check device ID */</a:t>
            </a: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000000"/>
                </a:solidFill>
                <a:effectLst/>
                <a:latin typeface="Courier New" panose="02070309020205020404" pitchFamily="49" charset="0"/>
              </a:rPr>
              <a:t>lps28dfw_id_get(&amp;</a:t>
            </a:r>
            <a:r>
              <a:rPr lang="en-US" altLang="zh-CN" sz="600" dirty="0" err="1">
                <a:solidFill>
                  <a:srgbClr val="000000"/>
                </a:solidFill>
                <a:effectLst/>
                <a:latin typeface="Courier New" panose="02070309020205020404" pitchFamily="49" charset="0"/>
              </a:rPr>
              <a:t>dev_ctx</a:t>
            </a:r>
            <a:r>
              <a:rPr lang="en-US" altLang="zh-CN" sz="600" dirty="0">
                <a:solidFill>
                  <a:srgbClr val="000000"/>
                </a:solidFill>
                <a:effectLst/>
                <a:latin typeface="Courier New" panose="02070309020205020404" pitchFamily="49" charset="0"/>
              </a:rPr>
              <a:t>, &amp;id);</a:t>
            </a:r>
          </a:p>
          <a:p>
            <a:pPr marL="0" marR="0">
              <a:buNone/>
            </a:pPr>
            <a:r>
              <a:rPr lang="en-US" altLang="zh-CN" sz="600" b="1" dirty="0" err="1">
                <a:solidFill>
                  <a:srgbClr val="642880"/>
                </a:solidFill>
                <a:effectLst/>
                <a:latin typeface="Courier New" panose="02070309020205020404" pitchFamily="49" charset="0"/>
              </a:rPr>
              <a:t>printf</a:t>
            </a:r>
            <a:r>
              <a:rPr lang="en-US" altLang="zh-CN" sz="600" dirty="0">
                <a:solidFill>
                  <a:srgbClr val="000000"/>
                </a:solidFill>
                <a:effectLst/>
                <a:latin typeface="Courier New" panose="02070309020205020404" pitchFamily="49" charset="0"/>
              </a:rPr>
              <a:t>(</a:t>
            </a:r>
            <a:r>
              <a:rPr lang="en-US" altLang="zh-CN" sz="600" dirty="0">
                <a:solidFill>
                  <a:srgbClr val="2A00FF"/>
                </a:solidFill>
                <a:effectLst/>
                <a:latin typeface="Courier New" panose="02070309020205020404" pitchFamily="49" charset="0"/>
              </a:rPr>
              <a:t>"LPS28DFW_ID=0x%x,id.whoami=0x%x\n"</a:t>
            </a:r>
            <a:r>
              <a:rPr lang="en-US" altLang="zh-CN" sz="600" dirty="0">
                <a:solidFill>
                  <a:srgbClr val="000000"/>
                </a:solidFill>
                <a:effectLst/>
                <a:latin typeface="Courier New" panose="02070309020205020404" pitchFamily="49" charset="0"/>
              </a:rPr>
              <a:t>,LPS28DFW_ID,id.</a:t>
            </a:r>
            <a:r>
              <a:rPr lang="en-US" altLang="zh-CN" sz="600" dirty="0">
                <a:solidFill>
                  <a:srgbClr val="0000C0"/>
                </a:solidFill>
                <a:effectLst/>
                <a:latin typeface="Courier New" panose="02070309020205020404" pitchFamily="49" charset="0"/>
              </a:rPr>
              <a:t>whoami</a:t>
            </a:r>
            <a:r>
              <a:rPr lang="en-US" altLang="zh-CN" sz="600" dirty="0">
                <a:solidFill>
                  <a:srgbClr val="000000"/>
                </a:solidFill>
                <a:effectLst/>
                <a:latin typeface="Courier New" panose="02070309020205020404" pitchFamily="49" charset="0"/>
              </a:rPr>
              <a:t>);</a:t>
            </a:r>
          </a:p>
          <a:p>
            <a:pPr marL="0" marR="0">
              <a:buNone/>
            </a:pPr>
            <a:r>
              <a:rPr lang="en-US" altLang="zh-CN" sz="600" b="1" dirty="0">
                <a:solidFill>
                  <a:srgbClr val="7F0055"/>
                </a:solidFill>
                <a:effectLst/>
                <a:latin typeface="Courier New" panose="02070309020205020404" pitchFamily="49" charset="0"/>
              </a:rPr>
              <a:t>if</a:t>
            </a:r>
            <a:r>
              <a:rPr lang="en-US" altLang="zh-CN" sz="600" dirty="0">
                <a:solidFill>
                  <a:srgbClr val="000000"/>
                </a:solidFill>
                <a:effectLst/>
                <a:latin typeface="Courier New" panose="02070309020205020404" pitchFamily="49" charset="0"/>
              </a:rPr>
              <a:t> (</a:t>
            </a:r>
            <a:r>
              <a:rPr lang="en-US" altLang="zh-CN" sz="600" dirty="0" err="1">
                <a:solidFill>
                  <a:srgbClr val="000000"/>
                </a:solidFill>
                <a:effectLst/>
                <a:latin typeface="Courier New" panose="02070309020205020404" pitchFamily="49" charset="0"/>
              </a:rPr>
              <a:t>id.</a:t>
            </a:r>
            <a:r>
              <a:rPr lang="en-US" altLang="zh-CN" sz="600" dirty="0" err="1">
                <a:solidFill>
                  <a:srgbClr val="0000C0"/>
                </a:solidFill>
                <a:effectLst/>
                <a:latin typeface="Courier New" panose="02070309020205020404" pitchFamily="49" charset="0"/>
              </a:rPr>
              <a:t>whoami</a:t>
            </a:r>
            <a:r>
              <a:rPr lang="en-US" altLang="zh-CN" sz="600" dirty="0">
                <a:solidFill>
                  <a:srgbClr val="000000"/>
                </a:solidFill>
                <a:effectLst/>
                <a:latin typeface="Courier New" panose="02070309020205020404" pitchFamily="49" charset="0"/>
              </a:rPr>
              <a:t> != LPS28DFW_ID)</a:t>
            </a:r>
          </a:p>
          <a:p>
            <a:pPr marL="0" marR="0">
              <a:buNone/>
            </a:pPr>
            <a:r>
              <a:rPr lang="en-US" altLang="zh-CN" sz="600" b="1" dirty="0">
                <a:solidFill>
                  <a:srgbClr val="7F0055"/>
                </a:solidFill>
                <a:effectLst/>
                <a:latin typeface="Courier New" panose="02070309020205020404" pitchFamily="49" charset="0"/>
              </a:rPr>
              <a:t>while</a:t>
            </a:r>
            <a:r>
              <a:rPr lang="en-US" altLang="zh-CN" sz="600" dirty="0">
                <a:solidFill>
                  <a:srgbClr val="000000"/>
                </a:solidFill>
                <a:effectLst/>
                <a:latin typeface="Courier New" panose="02070309020205020404" pitchFamily="49" charset="0"/>
              </a:rPr>
              <a:t>(1);</a:t>
            </a:r>
          </a:p>
          <a:p>
            <a:pPr marL="0" marR="0">
              <a:buNone/>
            </a:pP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3F7F5F"/>
                </a:solidFill>
                <a:effectLst/>
                <a:latin typeface="Courier New" panose="02070309020205020404" pitchFamily="49" charset="0"/>
              </a:rPr>
              <a:t>/* Restore default configuration */</a:t>
            </a: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000000"/>
                </a:solidFill>
                <a:effectLst/>
                <a:latin typeface="Courier New" panose="02070309020205020404" pitchFamily="49" charset="0"/>
              </a:rPr>
              <a:t>lps28dfw_init_set(&amp;</a:t>
            </a:r>
            <a:r>
              <a:rPr lang="en-US" altLang="zh-CN" sz="600" dirty="0" err="1">
                <a:solidFill>
                  <a:srgbClr val="000000"/>
                </a:solidFill>
                <a:effectLst/>
                <a:latin typeface="Courier New" panose="02070309020205020404" pitchFamily="49" charset="0"/>
              </a:rPr>
              <a:t>dev_ctx</a:t>
            </a:r>
            <a:r>
              <a:rPr lang="en-US" altLang="zh-CN" sz="600" dirty="0">
                <a:solidFill>
                  <a:srgbClr val="000000"/>
                </a:solidFill>
                <a:effectLst/>
                <a:latin typeface="Courier New" panose="02070309020205020404" pitchFamily="49" charset="0"/>
              </a:rPr>
              <a:t>, </a:t>
            </a:r>
            <a:r>
              <a:rPr lang="en-US" altLang="zh-CN" sz="600" i="1" dirty="0">
                <a:solidFill>
                  <a:srgbClr val="0000C0"/>
                </a:solidFill>
                <a:effectLst/>
                <a:latin typeface="Courier New" panose="02070309020205020404" pitchFamily="49" charset="0"/>
              </a:rPr>
              <a:t>LPS28DFW_RESET</a:t>
            </a:r>
            <a:r>
              <a:rPr lang="en-US" altLang="zh-CN" sz="600" dirty="0">
                <a:solidFill>
                  <a:srgbClr val="000000"/>
                </a:solidFill>
                <a:effectLst/>
                <a:latin typeface="Courier New" panose="02070309020205020404" pitchFamily="49" charset="0"/>
              </a:rPr>
              <a:t>);</a:t>
            </a:r>
          </a:p>
          <a:p>
            <a:pPr marL="0" marR="0">
              <a:buNone/>
            </a:pPr>
            <a:r>
              <a:rPr lang="en-US" altLang="zh-CN" sz="600" b="1" dirty="0">
                <a:solidFill>
                  <a:srgbClr val="7F0055"/>
                </a:solidFill>
                <a:effectLst/>
                <a:latin typeface="Courier New" panose="02070309020205020404" pitchFamily="49" charset="0"/>
              </a:rPr>
              <a:t>do</a:t>
            </a:r>
            <a:r>
              <a:rPr lang="en-US" altLang="zh-CN" sz="600" dirty="0">
                <a:solidFill>
                  <a:srgbClr val="000000"/>
                </a:solidFill>
                <a:effectLst/>
                <a:latin typeface="Courier New" panose="02070309020205020404" pitchFamily="49" charset="0"/>
              </a:rPr>
              <a:t> {</a:t>
            </a:r>
          </a:p>
          <a:p>
            <a:pPr marL="0" marR="0">
              <a:buNone/>
            </a:pPr>
            <a:r>
              <a:rPr lang="en-US" altLang="zh-CN" sz="600" dirty="0">
                <a:solidFill>
                  <a:srgbClr val="000000"/>
                </a:solidFill>
                <a:effectLst/>
                <a:latin typeface="Courier New" panose="02070309020205020404" pitchFamily="49" charset="0"/>
              </a:rPr>
              <a:t>lps28dfw_status_get(&amp;</a:t>
            </a:r>
            <a:r>
              <a:rPr lang="en-US" altLang="zh-CN" sz="600" dirty="0" err="1">
                <a:solidFill>
                  <a:srgbClr val="000000"/>
                </a:solidFill>
                <a:effectLst/>
                <a:latin typeface="Courier New" panose="02070309020205020404" pitchFamily="49" charset="0"/>
              </a:rPr>
              <a:t>dev_ctx</a:t>
            </a:r>
            <a:r>
              <a:rPr lang="en-US" altLang="zh-CN" sz="600" dirty="0">
                <a:solidFill>
                  <a:srgbClr val="000000"/>
                </a:solidFill>
                <a:effectLst/>
                <a:latin typeface="Courier New" panose="02070309020205020404" pitchFamily="49" charset="0"/>
              </a:rPr>
              <a:t>, &amp;status);</a:t>
            </a:r>
          </a:p>
          <a:p>
            <a:pPr marL="0" marR="0">
              <a:buNone/>
            </a:pPr>
            <a:r>
              <a:rPr lang="en-US" altLang="zh-CN" sz="600" dirty="0">
                <a:solidFill>
                  <a:srgbClr val="000000"/>
                </a:solidFill>
                <a:effectLst/>
                <a:latin typeface="Courier New" panose="02070309020205020404" pitchFamily="49" charset="0"/>
              </a:rPr>
              <a:t>} </a:t>
            </a:r>
            <a:r>
              <a:rPr lang="en-US" altLang="zh-CN" sz="600" b="1" dirty="0">
                <a:solidFill>
                  <a:srgbClr val="7F0055"/>
                </a:solidFill>
                <a:effectLst/>
                <a:latin typeface="Courier New" panose="02070309020205020404" pitchFamily="49" charset="0"/>
              </a:rPr>
              <a:t>while</a:t>
            </a:r>
            <a:r>
              <a:rPr lang="en-US" altLang="zh-CN" sz="600" dirty="0">
                <a:solidFill>
                  <a:srgbClr val="000000"/>
                </a:solidFill>
                <a:effectLst/>
                <a:latin typeface="Courier New" panose="02070309020205020404" pitchFamily="49" charset="0"/>
              </a:rPr>
              <a:t> (</a:t>
            </a:r>
            <a:r>
              <a:rPr lang="en-US" altLang="zh-CN" sz="600" dirty="0" err="1">
                <a:solidFill>
                  <a:srgbClr val="000000"/>
                </a:solidFill>
                <a:effectLst/>
                <a:latin typeface="Courier New" panose="02070309020205020404" pitchFamily="49" charset="0"/>
              </a:rPr>
              <a:t>status.</a:t>
            </a:r>
            <a:r>
              <a:rPr lang="en-US" altLang="zh-CN" sz="600" dirty="0" err="1">
                <a:solidFill>
                  <a:srgbClr val="0000C0"/>
                </a:solidFill>
                <a:effectLst/>
                <a:latin typeface="Courier New" panose="02070309020205020404" pitchFamily="49" charset="0"/>
              </a:rPr>
              <a:t>sw_reset</a:t>
            </a:r>
            <a:r>
              <a:rPr lang="en-US" altLang="zh-CN" sz="600" dirty="0">
                <a:solidFill>
                  <a:srgbClr val="000000"/>
                </a:solidFill>
                <a:effectLst/>
                <a:latin typeface="Courier New" panose="02070309020205020404" pitchFamily="49" charset="0"/>
              </a:rPr>
              <a:t>);</a:t>
            </a:r>
          </a:p>
          <a:p>
            <a:pPr marL="0" marR="0">
              <a:buNone/>
            </a:pP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3F7F5F"/>
                </a:solidFill>
                <a:effectLst/>
                <a:latin typeface="Courier New" panose="02070309020205020404" pitchFamily="49" charset="0"/>
              </a:rPr>
              <a:t>/* Set </a:t>
            </a:r>
            <a:r>
              <a:rPr lang="en-US" altLang="zh-CN" sz="600" u="sng" dirty="0" err="1">
                <a:solidFill>
                  <a:srgbClr val="3F7F5F"/>
                </a:solidFill>
                <a:effectLst/>
                <a:latin typeface="Courier New" panose="02070309020205020404" pitchFamily="49" charset="0"/>
              </a:rPr>
              <a:t>bdu</a:t>
            </a:r>
            <a:r>
              <a:rPr lang="en-US" altLang="zh-CN" sz="600" dirty="0">
                <a:solidFill>
                  <a:srgbClr val="3F7F5F"/>
                </a:solidFill>
                <a:effectLst/>
                <a:latin typeface="Courier New" panose="02070309020205020404" pitchFamily="49" charset="0"/>
              </a:rPr>
              <a:t> and </a:t>
            </a:r>
            <a:r>
              <a:rPr lang="en-US" altLang="zh-CN" sz="600" dirty="0" err="1">
                <a:solidFill>
                  <a:srgbClr val="3F7F5F"/>
                </a:solidFill>
                <a:effectLst/>
                <a:latin typeface="Courier New" panose="02070309020205020404" pitchFamily="49" charset="0"/>
              </a:rPr>
              <a:t>if_inc</a:t>
            </a:r>
            <a:r>
              <a:rPr lang="en-US" altLang="zh-CN" sz="600" dirty="0">
                <a:solidFill>
                  <a:srgbClr val="3F7F5F"/>
                </a:solidFill>
                <a:effectLst/>
                <a:latin typeface="Courier New" panose="02070309020205020404" pitchFamily="49" charset="0"/>
              </a:rPr>
              <a:t> recommended for driver usage */</a:t>
            </a: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000000"/>
                </a:solidFill>
                <a:effectLst/>
                <a:latin typeface="Courier New" panose="02070309020205020404" pitchFamily="49" charset="0"/>
              </a:rPr>
              <a:t>lps28dfw_init_set(&amp;</a:t>
            </a:r>
            <a:r>
              <a:rPr lang="en-US" altLang="zh-CN" sz="600" dirty="0" err="1">
                <a:solidFill>
                  <a:srgbClr val="000000"/>
                </a:solidFill>
                <a:effectLst/>
                <a:latin typeface="Courier New" panose="02070309020205020404" pitchFamily="49" charset="0"/>
              </a:rPr>
              <a:t>dev_ctx</a:t>
            </a:r>
            <a:r>
              <a:rPr lang="en-US" altLang="zh-CN" sz="600" dirty="0">
                <a:solidFill>
                  <a:srgbClr val="000000"/>
                </a:solidFill>
                <a:effectLst/>
                <a:latin typeface="Courier New" panose="02070309020205020404" pitchFamily="49" charset="0"/>
              </a:rPr>
              <a:t>, </a:t>
            </a:r>
            <a:r>
              <a:rPr lang="en-US" altLang="zh-CN" sz="600" i="1" dirty="0">
                <a:solidFill>
                  <a:srgbClr val="0000C0"/>
                </a:solidFill>
                <a:effectLst/>
                <a:latin typeface="Courier New" panose="02070309020205020404" pitchFamily="49" charset="0"/>
              </a:rPr>
              <a:t>LPS28DFW_DRV_RDY</a:t>
            </a:r>
            <a:r>
              <a:rPr lang="en-US" altLang="zh-CN" sz="600" dirty="0">
                <a:solidFill>
                  <a:srgbClr val="000000"/>
                </a:solidFill>
                <a:effectLst/>
                <a:latin typeface="Courier New" panose="02070309020205020404" pitchFamily="49" charset="0"/>
              </a:rPr>
              <a:t>);</a:t>
            </a:r>
          </a:p>
          <a:p>
            <a:pPr marL="0" marR="0">
              <a:buNone/>
            </a:pP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3F7F5F"/>
                </a:solidFill>
                <a:effectLst/>
                <a:latin typeface="Courier New" panose="02070309020205020404" pitchFamily="49" charset="0"/>
              </a:rPr>
              <a:t>/* Select bus interface */</a:t>
            </a:r>
            <a:endParaRPr lang="en-US" altLang="zh-CN" sz="600" dirty="0">
              <a:solidFill>
                <a:srgbClr val="000000"/>
              </a:solidFill>
              <a:effectLst/>
              <a:latin typeface="Courier New" panose="02070309020205020404" pitchFamily="49" charset="0"/>
            </a:endParaRPr>
          </a:p>
          <a:p>
            <a:pPr marL="0" marR="0">
              <a:buNone/>
            </a:pPr>
            <a:r>
              <a:rPr lang="en-US" altLang="zh-CN" sz="600" dirty="0" err="1">
                <a:solidFill>
                  <a:srgbClr val="000000"/>
                </a:solidFill>
                <a:effectLst/>
                <a:latin typeface="Courier New" panose="02070309020205020404" pitchFamily="49" charset="0"/>
              </a:rPr>
              <a:t>bus_mode.</a:t>
            </a:r>
            <a:r>
              <a:rPr lang="en-US" altLang="zh-CN" sz="600" dirty="0" err="1">
                <a:solidFill>
                  <a:srgbClr val="0000C0"/>
                </a:solidFill>
                <a:effectLst/>
                <a:latin typeface="Courier New" panose="02070309020205020404" pitchFamily="49" charset="0"/>
              </a:rPr>
              <a:t>filter</a:t>
            </a:r>
            <a:r>
              <a:rPr lang="en-US" altLang="zh-CN" sz="600" dirty="0">
                <a:solidFill>
                  <a:srgbClr val="000000"/>
                </a:solidFill>
                <a:effectLst/>
                <a:latin typeface="Courier New" panose="02070309020205020404" pitchFamily="49" charset="0"/>
              </a:rPr>
              <a:t> = </a:t>
            </a:r>
            <a:r>
              <a:rPr lang="en-US" altLang="zh-CN" sz="600" i="1" dirty="0">
                <a:solidFill>
                  <a:srgbClr val="0000C0"/>
                </a:solidFill>
                <a:effectLst/>
                <a:latin typeface="Courier New" panose="02070309020205020404" pitchFamily="49" charset="0"/>
              </a:rPr>
              <a:t>LPS28DFW_AUTO</a:t>
            </a:r>
            <a:r>
              <a:rPr lang="en-US" altLang="zh-CN" sz="600" dirty="0">
                <a:solidFill>
                  <a:srgbClr val="000000"/>
                </a:solidFill>
                <a:effectLst/>
                <a:latin typeface="Courier New" panose="02070309020205020404" pitchFamily="49" charset="0"/>
              </a:rPr>
              <a:t>;</a:t>
            </a:r>
          </a:p>
          <a:p>
            <a:pPr marL="0" marR="0">
              <a:buNone/>
            </a:pPr>
            <a:r>
              <a:rPr lang="en-US" altLang="zh-CN" sz="600" dirty="0" err="1">
                <a:solidFill>
                  <a:srgbClr val="000000"/>
                </a:solidFill>
                <a:effectLst/>
                <a:latin typeface="Courier New" panose="02070309020205020404" pitchFamily="49" charset="0"/>
              </a:rPr>
              <a:t>bus_mode.</a:t>
            </a:r>
            <a:r>
              <a:rPr lang="en-US" altLang="zh-CN" sz="600" dirty="0" err="1">
                <a:solidFill>
                  <a:srgbClr val="0000C0"/>
                </a:solidFill>
                <a:effectLst/>
                <a:latin typeface="Courier New" panose="02070309020205020404" pitchFamily="49" charset="0"/>
              </a:rPr>
              <a:t>interface</a:t>
            </a:r>
            <a:r>
              <a:rPr lang="en-US" altLang="zh-CN" sz="600" dirty="0">
                <a:solidFill>
                  <a:srgbClr val="000000"/>
                </a:solidFill>
                <a:effectLst/>
                <a:latin typeface="Courier New" panose="02070309020205020404" pitchFamily="49" charset="0"/>
              </a:rPr>
              <a:t> = </a:t>
            </a:r>
            <a:r>
              <a:rPr lang="en-US" altLang="zh-CN" sz="600" i="1" dirty="0">
                <a:solidFill>
                  <a:srgbClr val="0000C0"/>
                </a:solidFill>
                <a:effectLst/>
                <a:latin typeface="Courier New" panose="02070309020205020404" pitchFamily="49" charset="0"/>
              </a:rPr>
              <a:t>LPS28DFW_SEL_BY_HW</a:t>
            </a:r>
            <a:r>
              <a:rPr lang="en-US" altLang="zh-CN" sz="600" dirty="0">
                <a:solidFill>
                  <a:srgbClr val="000000"/>
                </a:solidFill>
                <a:effectLst/>
                <a:latin typeface="Courier New" panose="02070309020205020404" pitchFamily="49" charset="0"/>
              </a:rPr>
              <a:t>;</a:t>
            </a:r>
          </a:p>
          <a:p>
            <a:pPr marL="0" marR="0">
              <a:buNone/>
            </a:pPr>
            <a:r>
              <a:rPr lang="en-US" altLang="zh-CN" sz="600" dirty="0">
                <a:solidFill>
                  <a:srgbClr val="000000"/>
                </a:solidFill>
                <a:effectLst/>
                <a:latin typeface="Courier New" panose="02070309020205020404" pitchFamily="49" charset="0"/>
              </a:rPr>
              <a:t>lps28dfw_bus_mode_set(&amp;</a:t>
            </a:r>
            <a:r>
              <a:rPr lang="en-US" altLang="zh-CN" sz="600" dirty="0" err="1">
                <a:solidFill>
                  <a:srgbClr val="000000"/>
                </a:solidFill>
                <a:effectLst/>
                <a:latin typeface="Courier New" panose="02070309020205020404" pitchFamily="49" charset="0"/>
              </a:rPr>
              <a:t>dev_ctx</a:t>
            </a:r>
            <a:r>
              <a:rPr lang="en-US" altLang="zh-CN" sz="600" dirty="0">
                <a:solidFill>
                  <a:srgbClr val="000000"/>
                </a:solidFill>
                <a:effectLst/>
                <a:latin typeface="Courier New" panose="02070309020205020404" pitchFamily="49" charset="0"/>
              </a:rPr>
              <a:t>, &amp;</a:t>
            </a:r>
            <a:r>
              <a:rPr lang="en-US" altLang="zh-CN" sz="600" dirty="0" err="1">
                <a:solidFill>
                  <a:srgbClr val="000000"/>
                </a:solidFill>
                <a:effectLst/>
                <a:latin typeface="Courier New" panose="02070309020205020404" pitchFamily="49" charset="0"/>
              </a:rPr>
              <a:t>bus_mode</a:t>
            </a:r>
            <a:r>
              <a:rPr lang="en-US" altLang="zh-CN" sz="600" dirty="0">
                <a:solidFill>
                  <a:srgbClr val="000000"/>
                </a:solidFill>
                <a:effectLst/>
                <a:latin typeface="Courier New" panose="02070309020205020404" pitchFamily="49" charset="0"/>
              </a:rPr>
              <a:t>);</a:t>
            </a:r>
          </a:p>
          <a:p>
            <a:pPr marL="0" marR="0">
              <a:buNone/>
            </a:pP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3F7F5F"/>
                </a:solidFill>
                <a:effectLst/>
                <a:latin typeface="Courier New" panose="02070309020205020404" pitchFamily="49" charset="0"/>
              </a:rPr>
              <a:t>/* Set Output Data Rate */</a:t>
            </a:r>
            <a:endParaRPr lang="en-US" altLang="zh-CN" sz="600" dirty="0">
              <a:solidFill>
                <a:srgbClr val="000000"/>
              </a:solidFill>
              <a:effectLst/>
              <a:latin typeface="Courier New" panose="02070309020205020404" pitchFamily="49" charset="0"/>
            </a:endParaRPr>
          </a:p>
          <a:p>
            <a:pPr marL="0" marR="0">
              <a:buNone/>
            </a:pPr>
            <a:r>
              <a:rPr lang="en-US" altLang="zh-CN" sz="600" dirty="0" err="1">
                <a:solidFill>
                  <a:srgbClr val="000000"/>
                </a:solidFill>
                <a:effectLst/>
                <a:latin typeface="Courier New" panose="02070309020205020404" pitchFamily="49" charset="0"/>
              </a:rPr>
              <a:t>md.</a:t>
            </a:r>
            <a:r>
              <a:rPr lang="en-US" altLang="zh-CN" sz="600" dirty="0" err="1">
                <a:solidFill>
                  <a:srgbClr val="0000C0"/>
                </a:solidFill>
                <a:effectLst/>
                <a:latin typeface="Courier New" panose="02070309020205020404" pitchFamily="49" charset="0"/>
              </a:rPr>
              <a:t>odr</a:t>
            </a:r>
            <a:r>
              <a:rPr lang="en-US" altLang="zh-CN" sz="600" dirty="0">
                <a:solidFill>
                  <a:srgbClr val="000000"/>
                </a:solidFill>
                <a:effectLst/>
                <a:latin typeface="Courier New" panose="02070309020205020404" pitchFamily="49" charset="0"/>
              </a:rPr>
              <a:t> = </a:t>
            </a:r>
            <a:r>
              <a:rPr lang="en-US" altLang="zh-CN" sz="600" i="1" dirty="0">
                <a:solidFill>
                  <a:srgbClr val="0000C0"/>
                </a:solidFill>
                <a:effectLst/>
                <a:latin typeface="Courier New" panose="02070309020205020404" pitchFamily="49" charset="0"/>
              </a:rPr>
              <a:t>LPS28DFW_4Hz</a:t>
            </a:r>
            <a:r>
              <a:rPr lang="en-US" altLang="zh-CN" sz="600" dirty="0">
                <a:solidFill>
                  <a:srgbClr val="000000"/>
                </a:solidFill>
                <a:effectLst/>
                <a:latin typeface="Courier New" panose="02070309020205020404" pitchFamily="49" charset="0"/>
              </a:rPr>
              <a:t>;</a:t>
            </a:r>
          </a:p>
          <a:p>
            <a:pPr marL="0" marR="0">
              <a:buNone/>
            </a:pPr>
            <a:r>
              <a:rPr lang="en-US" altLang="zh-CN" sz="600" dirty="0" err="1">
                <a:solidFill>
                  <a:srgbClr val="000000"/>
                </a:solidFill>
                <a:effectLst/>
                <a:latin typeface="Courier New" panose="02070309020205020404" pitchFamily="49" charset="0"/>
              </a:rPr>
              <a:t>md.</a:t>
            </a:r>
            <a:r>
              <a:rPr lang="en-US" altLang="zh-CN" sz="600" dirty="0" err="1">
                <a:solidFill>
                  <a:srgbClr val="0000C0"/>
                </a:solidFill>
                <a:effectLst/>
                <a:latin typeface="Courier New" panose="02070309020205020404" pitchFamily="49" charset="0"/>
              </a:rPr>
              <a:t>avg</a:t>
            </a:r>
            <a:r>
              <a:rPr lang="en-US" altLang="zh-CN" sz="600" dirty="0">
                <a:solidFill>
                  <a:srgbClr val="000000"/>
                </a:solidFill>
                <a:effectLst/>
                <a:latin typeface="Courier New" panose="02070309020205020404" pitchFamily="49" charset="0"/>
              </a:rPr>
              <a:t> = </a:t>
            </a:r>
            <a:r>
              <a:rPr lang="en-US" altLang="zh-CN" sz="600" i="1" dirty="0">
                <a:solidFill>
                  <a:srgbClr val="0000C0"/>
                </a:solidFill>
                <a:effectLst/>
                <a:latin typeface="Courier New" panose="02070309020205020404" pitchFamily="49" charset="0"/>
              </a:rPr>
              <a:t>LPS28DFW_16_AVG</a:t>
            </a:r>
            <a:r>
              <a:rPr lang="en-US" altLang="zh-CN" sz="600" dirty="0">
                <a:solidFill>
                  <a:srgbClr val="000000"/>
                </a:solidFill>
                <a:effectLst/>
                <a:latin typeface="Courier New" panose="02070309020205020404" pitchFamily="49" charset="0"/>
              </a:rPr>
              <a:t>;</a:t>
            </a:r>
          </a:p>
          <a:p>
            <a:pPr marL="0" marR="0">
              <a:buNone/>
            </a:pPr>
            <a:r>
              <a:rPr lang="en-US" altLang="zh-CN" sz="600" dirty="0" err="1">
                <a:solidFill>
                  <a:srgbClr val="000000"/>
                </a:solidFill>
                <a:effectLst/>
                <a:latin typeface="Courier New" panose="02070309020205020404" pitchFamily="49" charset="0"/>
              </a:rPr>
              <a:t>md.</a:t>
            </a:r>
            <a:r>
              <a:rPr lang="en-US" altLang="zh-CN" sz="600" dirty="0" err="1">
                <a:solidFill>
                  <a:srgbClr val="0000C0"/>
                </a:solidFill>
                <a:effectLst/>
                <a:latin typeface="Courier New" panose="02070309020205020404" pitchFamily="49" charset="0"/>
              </a:rPr>
              <a:t>lpf</a:t>
            </a:r>
            <a:r>
              <a:rPr lang="en-US" altLang="zh-CN" sz="600" dirty="0">
                <a:solidFill>
                  <a:srgbClr val="000000"/>
                </a:solidFill>
                <a:effectLst/>
                <a:latin typeface="Courier New" panose="02070309020205020404" pitchFamily="49" charset="0"/>
              </a:rPr>
              <a:t> = </a:t>
            </a:r>
            <a:r>
              <a:rPr lang="en-US" altLang="zh-CN" sz="600" i="1" dirty="0">
                <a:solidFill>
                  <a:srgbClr val="0000C0"/>
                </a:solidFill>
                <a:effectLst/>
                <a:latin typeface="Courier New" panose="02070309020205020404" pitchFamily="49" charset="0"/>
              </a:rPr>
              <a:t>LPS28DFW_LPF_ODR_DIV_4</a:t>
            </a:r>
            <a:r>
              <a:rPr lang="en-US" altLang="zh-CN" sz="600" dirty="0">
                <a:solidFill>
                  <a:srgbClr val="000000"/>
                </a:solidFill>
                <a:effectLst/>
                <a:latin typeface="Courier New" panose="02070309020205020404" pitchFamily="49" charset="0"/>
              </a:rPr>
              <a:t>;</a:t>
            </a:r>
          </a:p>
          <a:p>
            <a:pPr marL="0" marR="0">
              <a:buNone/>
            </a:pPr>
            <a:r>
              <a:rPr lang="en-US" altLang="zh-CN" sz="600" dirty="0" err="1">
                <a:solidFill>
                  <a:srgbClr val="000000"/>
                </a:solidFill>
                <a:effectLst/>
                <a:latin typeface="Courier New" panose="02070309020205020404" pitchFamily="49" charset="0"/>
              </a:rPr>
              <a:t>md.</a:t>
            </a:r>
            <a:r>
              <a:rPr lang="en-US" altLang="zh-CN" sz="600" dirty="0" err="1">
                <a:solidFill>
                  <a:srgbClr val="0000C0"/>
                </a:solidFill>
                <a:effectLst/>
                <a:latin typeface="Courier New" panose="02070309020205020404" pitchFamily="49" charset="0"/>
              </a:rPr>
              <a:t>fs</a:t>
            </a:r>
            <a:r>
              <a:rPr lang="en-US" altLang="zh-CN" sz="600" dirty="0">
                <a:solidFill>
                  <a:srgbClr val="000000"/>
                </a:solidFill>
                <a:effectLst/>
                <a:latin typeface="Courier New" panose="02070309020205020404" pitchFamily="49" charset="0"/>
              </a:rPr>
              <a:t> = </a:t>
            </a:r>
            <a:r>
              <a:rPr lang="en-US" altLang="zh-CN" sz="600" i="1" dirty="0">
                <a:solidFill>
                  <a:srgbClr val="0000C0"/>
                </a:solidFill>
                <a:effectLst/>
                <a:latin typeface="Courier New" panose="02070309020205020404" pitchFamily="49" charset="0"/>
              </a:rPr>
              <a:t>LPS28DFW_1260hPa</a:t>
            </a:r>
            <a:r>
              <a:rPr lang="en-US" altLang="zh-CN" sz="600" dirty="0">
                <a:solidFill>
                  <a:srgbClr val="000000"/>
                </a:solidFill>
                <a:effectLst/>
                <a:latin typeface="Courier New" panose="02070309020205020404" pitchFamily="49" charset="0"/>
              </a:rPr>
              <a:t>;</a:t>
            </a:r>
          </a:p>
          <a:p>
            <a:pPr marL="0" marR="0">
              <a:buNone/>
            </a:pPr>
            <a:r>
              <a:rPr lang="en-US" altLang="zh-CN" sz="600" dirty="0">
                <a:solidFill>
                  <a:srgbClr val="000000"/>
                </a:solidFill>
                <a:effectLst/>
                <a:latin typeface="Courier New" panose="02070309020205020404" pitchFamily="49" charset="0"/>
              </a:rPr>
              <a:t>lps28dfw_mode_set(&amp;</a:t>
            </a:r>
            <a:r>
              <a:rPr lang="en-US" altLang="zh-CN" sz="600" dirty="0" err="1">
                <a:solidFill>
                  <a:srgbClr val="000000"/>
                </a:solidFill>
                <a:effectLst/>
                <a:latin typeface="Courier New" panose="02070309020205020404" pitchFamily="49" charset="0"/>
              </a:rPr>
              <a:t>dev_ctx</a:t>
            </a:r>
            <a:r>
              <a:rPr lang="en-US" altLang="zh-CN" sz="600" dirty="0">
                <a:solidFill>
                  <a:srgbClr val="000000"/>
                </a:solidFill>
                <a:effectLst/>
                <a:latin typeface="Courier New" panose="02070309020205020404" pitchFamily="49" charset="0"/>
              </a:rPr>
              <a:t>, &amp;md);</a:t>
            </a:r>
          </a:p>
          <a:p>
            <a:pPr marL="0" marR="0">
              <a:buNone/>
            </a:pP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3F7F5F"/>
                </a:solidFill>
                <a:effectLst/>
                <a:latin typeface="Courier New" panose="02070309020205020404" pitchFamily="49" charset="0"/>
              </a:rPr>
              <a:t>/* Configure </a:t>
            </a:r>
            <a:r>
              <a:rPr lang="en-US" altLang="zh-CN" sz="600" u="sng" dirty="0" err="1">
                <a:solidFill>
                  <a:srgbClr val="3F7F5F"/>
                </a:solidFill>
                <a:effectLst/>
                <a:latin typeface="Courier New" panose="02070309020205020404" pitchFamily="49" charset="0"/>
              </a:rPr>
              <a:t>inerrupt</a:t>
            </a:r>
            <a:r>
              <a:rPr lang="en-US" altLang="zh-CN" sz="600" dirty="0">
                <a:solidFill>
                  <a:srgbClr val="3F7F5F"/>
                </a:solidFill>
                <a:effectLst/>
                <a:latin typeface="Courier New" panose="02070309020205020404" pitchFamily="49" charset="0"/>
              </a:rPr>
              <a:t> pins */</a:t>
            </a:r>
            <a:endParaRPr lang="en-US" altLang="zh-CN" sz="600" dirty="0">
              <a:solidFill>
                <a:srgbClr val="000000"/>
              </a:solidFill>
              <a:effectLst/>
              <a:latin typeface="Courier New" panose="02070309020205020404" pitchFamily="49" charset="0"/>
            </a:endParaRPr>
          </a:p>
          <a:p>
            <a:pPr marL="0" marR="0">
              <a:buNone/>
            </a:pPr>
            <a:r>
              <a:rPr lang="en-US" altLang="zh-CN" sz="600" dirty="0">
                <a:solidFill>
                  <a:srgbClr val="000000"/>
                </a:solidFill>
                <a:effectLst/>
                <a:latin typeface="Courier New" panose="02070309020205020404" pitchFamily="49" charset="0"/>
              </a:rPr>
              <a:t>lps28dfw_pin_int_route_get(&amp;</a:t>
            </a:r>
            <a:r>
              <a:rPr lang="en-US" altLang="zh-CN" sz="600" dirty="0" err="1">
                <a:solidFill>
                  <a:srgbClr val="000000"/>
                </a:solidFill>
                <a:effectLst/>
                <a:latin typeface="Courier New" panose="02070309020205020404" pitchFamily="49" charset="0"/>
              </a:rPr>
              <a:t>dev_ctx</a:t>
            </a:r>
            <a:r>
              <a:rPr lang="en-US" altLang="zh-CN" sz="600" dirty="0">
                <a:solidFill>
                  <a:srgbClr val="000000"/>
                </a:solidFill>
                <a:effectLst/>
                <a:latin typeface="Courier New" panose="02070309020205020404" pitchFamily="49" charset="0"/>
              </a:rPr>
              <a:t>, &amp;</a:t>
            </a:r>
            <a:r>
              <a:rPr lang="en-US" altLang="zh-CN" sz="600" dirty="0" err="1">
                <a:solidFill>
                  <a:srgbClr val="000000"/>
                </a:solidFill>
                <a:effectLst/>
                <a:latin typeface="Courier New" panose="02070309020205020404" pitchFamily="49" charset="0"/>
              </a:rPr>
              <a:t>int_route</a:t>
            </a:r>
            <a:r>
              <a:rPr lang="en-US" altLang="zh-CN" sz="600" dirty="0">
                <a:solidFill>
                  <a:srgbClr val="000000"/>
                </a:solidFill>
                <a:effectLst/>
                <a:latin typeface="Courier New" panose="02070309020205020404" pitchFamily="49" charset="0"/>
              </a:rPr>
              <a:t>);</a:t>
            </a:r>
          </a:p>
          <a:p>
            <a:pPr marL="0" marR="0">
              <a:buNone/>
            </a:pPr>
            <a:r>
              <a:rPr lang="en-US" altLang="zh-CN" sz="600" dirty="0" err="1">
                <a:solidFill>
                  <a:srgbClr val="000000"/>
                </a:solidFill>
                <a:effectLst/>
                <a:latin typeface="Courier New" panose="02070309020205020404" pitchFamily="49" charset="0"/>
              </a:rPr>
              <a:t>int_route.</a:t>
            </a:r>
            <a:r>
              <a:rPr lang="en-US" altLang="zh-CN" sz="600" dirty="0" err="1">
                <a:solidFill>
                  <a:srgbClr val="0000C0"/>
                </a:solidFill>
                <a:effectLst/>
                <a:latin typeface="Courier New" panose="02070309020205020404" pitchFamily="49" charset="0"/>
              </a:rPr>
              <a:t>drdy_pres</a:t>
            </a:r>
            <a:r>
              <a:rPr lang="en-US" altLang="zh-CN" sz="600" dirty="0">
                <a:solidFill>
                  <a:srgbClr val="000000"/>
                </a:solidFill>
                <a:effectLst/>
                <a:latin typeface="Courier New" panose="02070309020205020404" pitchFamily="49" charset="0"/>
              </a:rPr>
              <a:t> = PROPERTY_DISABLE;</a:t>
            </a:r>
          </a:p>
          <a:p>
            <a:pPr marL="0" marR="0">
              <a:buNone/>
            </a:pPr>
            <a:r>
              <a:rPr lang="en-US" altLang="zh-CN" sz="600" dirty="0">
                <a:solidFill>
                  <a:srgbClr val="000000"/>
                </a:solidFill>
                <a:effectLst/>
                <a:latin typeface="Courier New" panose="02070309020205020404" pitchFamily="49" charset="0"/>
              </a:rPr>
              <a:t>lps28dfw_pin_int_route_set(&amp;</a:t>
            </a:r>
            <a:r>
              <a:rPr lang="en-US" altLang="zh-CN" sz="600" dirty="0" err="1">
                <a:solidFill>
                  <a:srgbClr val="000000"/>
                </a:solidFill>
                <a:effectLst/>
                <a:latin typeface="Courier New" panose="02070309020205020404" pitchFamily="49" charset="0"/>
              </a:rPr>
              <a:t>dev_ctx</a:t>
            </a:r>
            <a:r>
              <a:rPr lang="en-US" altLang="zh-CN" sz="600" dirty="0">
                <a:solidFill>
                  <a:srgbClr val="000000"/>
                </a:solidFill>
                <a:effectLst/>
                <a:latin typeface="Courier New" panose="02070309020205020404" pitchFamily="49" charset="0"/>
              </a:rPr>
              <a:t>, &amp;</a:t>
            </a:r>
            <a:r>
              <a:rPr lang="en-US" altLang="zh-CN" sz="600" dirty="0" err="1">
                <a:solidFill>
                  <a:srgbClr val="000000"/>
                </a:solidFill>
                <a:effectLst/>
                <a:latin typeface="Courier New" panose="02070309020205020404" pitchFamily="49" charset="0"/>
              </a:rPr>
              <a:t>int_route</a:t>
            </a:r>
            <a:r>
              <a:rPr lang="en-US" altLang="zh-CN" sz="600" dirty="0">
                <a:solidFill>
                  <a:srgbClr val="000000"/>
                </a:solidFill>
                <a:effectLst/>
                <a:latin typeface="Courier New" panose="02070309020205020404" pitchFamily="49" charset="0"/>
              </a:rPr>
              <a:t>);</a:t>
            </a:r>
          </a:p>
          <a:p>
            <a:pPr marL="0" marR="0">
              <a:buNone/>
            </a:pPr>
            <a:r>
              <a:rPr lang="en-US" altLang="zh-CN" sz="600" b="1" dirty="0">
                <a:solidFill>
                  <a:srgbClr val="7F0055"/>
                </a:solidFill>
                <a:effectLst/>
                <a:latin typeface="Courier New" panose="02070309020205020404" pitchFamily="49" charset="0"/>
              </a:rPr>
              <a:t>int</a:t>
            </a:r>
            <a:r>
              <a:rPr lang="en-US" altLang="zh-CN" sz="600" dirty="0">
                <a:solidFill>
                  <a:srgbClr val="000000"/>
                </a:solidFill>
                <a:effectLst/>
                <a:latin typeface="Courier New" panose="02070309020205020404" pitchFamily="49" charset="0"/>
              </a:rPr>
              <a:t> </a:t>
            </a:r>
            <a:r>
              <a:rPr lang="en-US" altLang="zh-CN" sz="600" dirty="0" err="1">
                <a:solidFill>
                  <a:srgbClr val="000000"/>
                </a:solidFill>
                <a:effectLst/>
                <a:latin typeface="Courier New" panose="02070309020205020404" pitchFamily="49" charset="0"/>
              </a:rPr>
              <a:t>i</a:t>
            </a:r>
            <a:r>
              <a:rPr lang="en-US" altLang="zh-CN" sz="600" dirty="0">
                <a:solidFill>
                  <a:srgbClr val="000000"/>
                </a:solidFill>
                <a:effectLst/>
                <a:latin typeface="Courier New" panose="02070309020205020404" pitchFamily="49" charset="0"/>
              </a:rPr>
              <a:t>=0;</a:t>
            </a:r>
          </a:p>
          <a:p>
            <a:pPr marL="0" marR="0">
              <a:buNone/>
            </a:pPr>
            <a:r>
              <a:rPr lang="en-US" altLang="zh-CN" sz="600" b="1" dirty="0">
                <a:solidFill>
                  <a:srgbClr val="7F0055"/>
                </a:solidFill>
                <a:effectLst/>
                <a:latin typeface="Courier New" panose="02070309020205020404" pitchFamily="49" charset="0"/>
              </a:rPr>
              <a:t>float</a:t>
            </a:r>
            <a:r>
              <a:rPr lang="en-US" altLang="zh-CN" sz="600" dirty="0">
                <a:solidFill>
                  <a:srgbClr val="000000"/>
                </a:solidFill>
                <a:effectLst/>
                <a:latin typeface="Courier New" panose="02070309020205020404" pitchFamily="49" charset="0"/>
              </a:rPr>
              <a:t> </a:t>
            </a:r>
            <a:r>
              <a:rPr lang="en-US" altLang="zh-CN" sz="600" dirty="0" err="1">
                <a:solidFill>
                  <a:srgbClr val="000000"/>
                </a:solidFill>
                <a:effectLst/>
                <a:latin typeface="Courier New" panose="02070309020205020404" pitchFamily="49" charset="0"/>
              </a:rPr>
              <a:t>open_h</a:t>
            </a:r>
            <a:r>
              <a:rPr lang="en-US" altLang="zh-CN" sz="60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454658975"/>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94225-2BE2-5A1B-0304-D0B40E314F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64BE2-D2A8-9D3D-B926-240C58E8D6D0}"/>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主循环</a:t>
            </a:r>
            <a:endParaRPr lang="en-US" b="0" dirty="0">
              <a:latin typeface="+mn-lt"/>
              <a:ea typeface="黑体" panose="02010609060101010101" pitchFamily="49" charset="-122"/>
            </a:endParaRPr>
          </a:p>
        </p:txBody>
      </p:sp>
      <p:sp>
        <p:nvSpPr>
          <p:cNvPr id="5" name="文本框 4">
            <a:extLst>
              <a:ext uri="{FF2B5EF4-FFF2-40B4-BE49-F238E27FC236}">
                <a16:creationId xmlns:a16="http://schemas.microsoft.com/office/drawing/2014/main" id="{61EFD212-AB80-6980-FD55-9712BF326614}"/>
              </a:ext>
            </a:extLst>
          </p:cNvPr>
          <p:cNvSpPr txBox="1"/>
          <p:nvPr/>
        </p:nvSpPr>
        <p:spPr>
          <a:xfrm>
            <a:off x="467999" y="1411781"/>
            <a:ext cx="9599440" cy="4034438"/>
          </a:xfrm>
          <a:prstGeom prst="rect">
            <a:avLst/>
          </a:prstGeom>
          <a:noFill/>
        </p:spPr>
        <p:txBody>
          <a:bodyPr wrap="square">
            <a:spAutoFit/>
          </a:bodyPr>
          <a:lstStyle/>
          <a:p>
            <a:pPr marL="0" marR="0">
              <a:buNone/>
            </a:pPr>
            <a:r>
              <a:rPr lang="en-US" altLang="zh-CN" sz="1100" dirty="0">
                <a:solidFill>
                  <a:srgbClr val="3F7F5F"/>
                </a:solidFill>
                <a:effectLst/>
                <a:latin typeface="Courier New" panose="02070309020205020404" pitchFamily="49" charset="0"/>
              </a:rPr>
              <a:t>/* Read samples in polling mode (no </a:t>
            </a:r>
            <a:r>
              <a:rPr lang="en-US" altLang="zh-CN" sz="1100" u="sng" dirty="0">
                <a:solidFill>
                  <a:srgbClr val="3F7F5F"/>
                </a:solidFill>
                <a:effectLst/>
                <a:latin typeface="Courier New" panose="02070309020205020404" pitchFamily="49" charset="0"/>
              </a:rPr>
              <a:t>int</a:t>
            </a:r>
            <a:r>
              <a:rPr lang="en-US" altLang="zh-CN" sz="1100" dirty="0">
                <a:solidFill>
                  <a:srgbClr val="3F7F5F"/>
                </a:solidFill>
                <a:effectLst/>
                <a:latin typeface="Courier New" panose="02070309020205020404" pitchFamily="49" charset="0"/>
              </a:rPr>
              <a:t>) */</a:t>
            </a:r>
            <a:endParaRPr lang="en-US" altLang="zh-CN" sz="1100" dirty="0">
              <a:solidFill>
                <a:srgbClr val="000000"/>
              </a:solidFill>
              <a:effectLst/>
              <a:latin typeface="Courier New" panose="02070309020205020404" pitchFamily="49" charset="0"/>
            </a:endParaRPr>
          </a:p>
          <a:p>
            <a:pPr marL="0" marR="0">
              <a:buNone/>
            </a:pPr>
            <a:r>
              <a:rPr lang="en-US" altLang="zh-CN" sz="1100" b="1" dirty="0">
                <a:solidFill>
                  <a:srgbClr val="7F0055"/>
                </a:solidFill>
                <a:effectLst/>
                <a:latin typeface="Courier New" panose="02070309020205020404" pitchFamily="49" charset="0"/>
              </a:rPr>
              <a:t>while</a:t>
            </a:r>
            <a:r>
              <a:rPr lang="en-US" altLang="zh-CN" sz="1100" dirty="0">
                <a:solidFill>
                  <a:srgbClr val="000000"/>
                </a:solidFill>
                <a:effectLst/>
                <a:latin typeface="Courier New" panose="02070309020205020404" pitchFamily="49" charset="0"/>
              </a:rPr>
              <a:t>(1)</a:t>
            </a:r>
          </a:p>
          <a:p>
            <a:pPr marL="0" marR="0">
              <a:buNone/>
            </a:pPr>
            <a:r>
              <a:rPr lang="en-US" altLang="zh-CN" sz="1100" dirty="0">
                <a:solidFill>
                  <a:srgbClr val="000000"/>
                </a:solidFill>
                <a:effectLst/>
                <a:latin typeface="Courier New" panose="02070309020205020404" pitchFamily="49" charset="0"/>
              </a:rPr>
              <a:t>{</a:t>
            </a:r>
          </a:p>
          <a:p>
            <a:pPr marL="0" marR="0">
              <a:buNone/>
            </a:pPr>
            <a:r>
              <a:rPr lang="en-US" altLang="zh-CN" sz="1100" dirty="0">
                <a:solidFill>
                  <a:srgbClr val="3F7F5F"/>
                </a:solidFill>
                <a:effectLst/>
                <a:latin typeface="Courier New" panose="02070309020205020404" pitchFamily="49" charset="0"/>
              </a:rPr>
              <a:t>/* Read output only if new values are available */</a:t>
            </a: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000000"/>
                </a:solidFill>
                <a:effectLst/>
                <a:latin typeface="Courier New" panose="02070309020205020404" pitchFamily="49" charset="0"/>
              </a:rPr>
              <a:t>lps28dfw_all_sources_get(&amp;</a:t>
            </a:r>
            <a:r>
              <a:rPr lang="en-US" altLang="zh-CN" sz="1100" dirty="0" err="1">
                <a:solidFill>
                  <a:srgbClr val="000000"/>
                </a:solidFill>
                <a:effectLst/>
                <a:latin typeface="Courier New" panose="02070309020205020404" pitchFamily="49" charset="0"/>
              </a:rPr>
              <a:t>dev_ctx</a:t>
            </a:r>
            <a:r>
              <a:rPr lang="en-US" altLang="zh-CN" sz="1100" dirty="0">
                <a:solidFill>
                  <a:srgbClr val="000000"/>
                </a:solidFill>
                <a:effectLst/>
                <a:latin typeface="Courier New" panose="02070309020205020404" pitchFamily="49" charset="0"/>
              </a:rPr>
              <a:t>, &amp;</a:t>
            </a:r>
            <a:r>
              <a:rPr lang="en-US" altLang="zh-CN" sz="1100" dirty="0" err="1">
                <a:solidFill>
                  <a:srgbClr val="000000"/>
                </a:solidFill>
                <a:effectLst/>
                <a:latin typeface="Courier New" panose="02070309020205020404" pitchFamily="49" charset="0"/>
              </a:rPr>
              <a:t>all_sources</a:t>
            </a:r>
            <a:r>
              <a:rPr lang="en-US" altLang="zh-CN" sz="1100" dirty="0">
                <a:solidFill>
                  <a:srgbClr val="000000"/>
                </a:solidFill>
                <a:effectLst/>
                <a:latin typeface="Courier New" panose="02070309020205020404" pitchFamily="49" charset="0"/>
              </a:rPr>
              <a:t>);</a:t>
            </a:r>
          </a:p>
          <a:p>
            <a:pPr marL="0" marR="0">
              <a:buNone/>
            </a:pPr>
            <a:r>
              <a:rPr lang="en-US" altLang="zh-CN" sz="1100" b="1" dirty="0">
                <a:solidFill>
                  <a:srgbClr val="7F0055"/>
                </a:solidFill>
                <a:effectLst/>
                <a:latin typeface="Courier New" panose="02070309020205020404" pitchFamily="49" charset="0"/>
              </a:rPr>
              <a:t>if</a:t>
            </a:r>
            <a:r>
              <a:rPr lang="en-US" altLang="zh-CN" sz="1100" dirty="0">
                <a:solidFill>
                  <a:srgbClr val="000000"/>
                </a:solidFill>
                <a:effectLst/>
                <a:latin typeface="Courier New" panose="02070309020205020404" pitchFamily="49" charset="0"/>
              </a:rPr>
              <a:t> ( </a:t>
            </a:r>
            <a:r>
              <a:rPr lang="en-US" altLang="zh-CN" sz="1100" dirty="0" err="1">
                <a:solidFill>
                  <a:srgbClr val="000000"/>
                </a:solidFill>
                <a:effectLst/>
                <a:latin typeface="Courier New" panose="02070309020205020404" pitchFamily="49" charset="0"/>
              </a:rPr>
              <a:t>all_sources.</a:t>
            </a:r>
            <a:r>
              <a:rPr lang="en-US" altLang="zh-CN" sz="1100" dirty="0" err="1">
                <a:solidFill>
                  <a:srgbClr val="0000C0"/>
                </a:solidFill>
                <a:effectLst/>
                <a:latin typeface="Courier New" panose="02070309020205020404" pitchFamily="49" charset="0"/>
              </a:rPr>
              <a:t>drdy_pres</a:t>
            </a:r>
            <a:r>
              <a:rPr lang="en-US" altLang="zh-CN" sz="1100" dirty="0">
                <a:solidFill>
                  <a:srgbClr val="000000"/>
                </a:solidFill>
                <a:effectLst/>
                <a:latin typeface="Courier New" panose="02070309020205020404" pitchFamily="49" charset="0"/>
              </a:rPr>
              <a:t> | </a:t>
            </a:r>
            <a:r>
              <a:rPr lang="en-US" altLang="zh-CN" sz="1100" dirty="0" err="1">
                <a:solidFill>
                  <a:srgbClr val="000000"/>
                </a:solidFill>
                <a:effectLst/>
                <a:latin typeface="Courier New" panose="02070309020205020404" pitchFamily="49" charset="0"/>
              </a:rPr>
              <a:t>all_sources.</a:t>
            </a:r>
            <a:r>
              <a:rPr lang="en-US" altLang="zh-CN" sz="1100" dirty="0" err="1">
                <a:solidFill>
                  <a:srgbClr val="0000C0"/>
                </a:solidFill>
                <a:effectLst/>
                <a:latin typeface="Courier New" panose="02070309020205020404" pitchFamily="49" charset="0"/>
              </a:rPr>
              <a:t>drdy_temp</a:t>
            </a:r>
            <a:r>
              <a:rPr lang="en-US" altLang="zh-CN" sz="1100" dirty="0">
                <a:solidFill>
                  <a:srgbClr val="000000"/>
                </a:solidFill>
                <a:effectLst/>
                <a:latin typeface="Courier New" panose="02070309020205020404" pitchFamily="49" charset="0"/>
              </a:rPr>
              <a:t> ) {</a:t>
            </a:r>
          </a:p>
          <a:p>
            <a:pPr marL="0" marR="0">
              <a:buNone/>
            </a:pPr>
            <a:r>
              <a:rPr lang="en-US" altLang="zh-CN" sz="1100" dirty="0">
                <a:solidFill>
                  <a:srgbClr val="000000"/>
                </a:solidFill>
                <a:effectLst/>
                <a:latin typeface="Courier New" panose="02070309020205020404" pitchFamily="49" charset="0"/>
              </a:rPr>
              <a:t>lps28dfw_data_get(&amp;</a:t>
            </a:r>
            <a:r>
              <a:rPr lang="en-US" altLang="zh-CN" sz="1100" dirty="0" err="1">
                <a:solidFill>
                  <a:srgbClr val="000000"/>
                </a:solidFill>
                <a:effectLst/>
                <a:latin typeface="Courier New" panose="02070309020205020404" pitchFamily="49" charset="0"/>
              </a:rPr>
              <a:t>dev_ctx</a:t>
            </a:r>
            <a:r>
              <a:rPr lang="en-US" altLang="zh-CN" sz="1100" dirty="0">
                <a:solidFill>
                  <a:srgbClr val="000000"/>
                </a:solidFill>
                <a:effectLst/>
                <a:latin typeface="Courier New" panose="02070309020205020404" pitchFamily="49" charset="0"/>
              </a:rPr>
              <a:t>, &amp;md, &amp;data);</a:t>
            </a:r>
          </a:p>
          <a:p>
            <a:pPr marL="0" marR="0">
              <a:buNone/>
            </a:pPr>
            <a:r>
              <a:rPr lang="en-US" altLang="zh-CN" sz="1100" b="1" dirty="0">
                <a:solidFill>
                  <a:srgbClr val="7F0055"/>
                </a:solidFill>
                <a:effectLst/>
                <a:latin typeface="Courier New" panose="02070309020205020404" pitchFamily="49" charset="0"/>
              </a:rPr>
              <a:t>if</a:t>
            </a:r>
            <a:r>
              <a:rPr lang="en-US" altLang="zh-CN" sz="1100" dirty="0">
                <a:solidFill>
                  <a:srgbClr val="000000"/>
                </a:solidFill>
                <a:effectLst/>
                <a:latin typeface="Courier New" panose="02070309020205020404" pitchFamily="49" charset="0"/>
              </a:rPr>
              <a:t>(</a:t>
            </a:r>
            <a:r>
              <a:rPr lang="en-US" altLang="zh-CN" sz="1100" dirty="0" err="1">
                <a:solidFill>
                  <a:srgbClr val="000000"/>
                </a:solidFill>
                <a:effectLst/>
                <a:latin typeface="Courier New" panose="02070309020205020404" pitchFamily="49" charset="0"/>
              </a:rPr>
              <a:t>i</a:t>
            </a:r>
            <a:r>
              <a:rPr lang="en-US" altLang="zh-CN" sz="1100" dirty="0">
                <a:solidFill>
                  <a:srgbClr val="000000"/>
                </a:solidFill>
                <a:effectLst/>
                <a:latin typeface="Courier New" panose="02070309020205020404" pitchFamily="49" charset="0"/>
              </a:rPr>
              <a:t>==0)</a:t>
            </a:r>
          </a:p>
          <a:p>
            <a:pPr marL="0" marR="0">
              <a:buNone/>
            </a:pPr>
            <a:r>
              <a:rPr lang="en-US" altLang="zh-CN" sz="1100" dirty="0">
                <a:solidFill>
                  <a:srgbClr val="000000"/>
                </a:solidFill>
                <a:effectLst/>
                <a:latin typeface="Courier New" panose="02070309020205020404" pitchFamily="49" charset="0"/>
              </a:rPr>
              <a:t>{</a:t>
            </a:r>
          </a:p>
          <a:p>
            <a:pPr marL="0" marR="0">
              <a:buNone/>
            </a:pPr>
            <a:r>
              <a:rPr lang="en-US" altLang="zh-CN" sz="1100" dirty="0" err="1">
                <a:solidFill>
                  <a:srgbClr val="000000"/>
                </a:solidFill>
                <a:effectLst/>
                <a:latin typeface="Courier New" panose="02070309020205020404" pitchFamily="49" charset="0"/>
              </a:rPr>
              <a:t>open_h</a:t>
            </a:r>
            <a:r>
              <a:rPr lang="en-US" altLang="zh-CN" sz="1100" dirty="0">
                <a:solidFill>
                  <a:srgbClr val="000000"/>
                </a:solidFill>
                <a:effectLst/>
                <a:latin typeface="Courier New" panose="02070309020205020404" pitchFamily="49" charset="0"/>
              </a:rPr>
              <a:t> =</a:t>
            </a:r>
            <a:r>
              <a:rPr lang="en-US" altLang="zh-CN" sz="1100" dirty="0" err="1">
                <a:solidFill>
                  <a:srgbClr val="000000"/>
                </a:solidFill>
                <a:effectLst/>
                <a:latin typeface="Courier New" panose="02070309020205020404" pitchFamily="49" charset="0"/>
              </a:rPr>
              <a:t>data.</a:t>
            </a:r>
            <a:r>
              <a:rPr lang="en-US" altLang="zh-CN" sz="1100" dirty="0" err="1">
                <a:solidFill>
                  <a:srgbClr val="0000C0"/>
                </a:solidFill>
                <a:effectLst/>
                <a:latin typeface="Courier New" panose="02070309020205020404" pitchFamily="49" charset="0"/>
              </a:rPr>
              <a:t>pressure</a:t>
            </a:r>
            <a:r>
              <a:rPr lang="en-US" altLang="zh-CN" sz="1100" dirty="0" err="1">
                <a:solidFill>
                  <a:srgbClr val="000000"/>
                </a:solidFill>
                <a:effectLst/>
                <a:latin typeface="Courier New" panose="02070309020205020404" pitchFamily="49" charset="0"/>
              </a:rPr>
              <a:t>.</a:t>
            </a:r>
            <a:r>
              <a:rPr lang="en-US" altLang="zh-CN" sz="1100" dirty="0" err="1">
                <a:solidFill>
                  <a:srgbClr val="0000C0"/>
                </a:solidFill>
                <a:effectLst/>
                <a:latin typeface="Courier New" panose="02070309020205020404" pitchFamily="49" charset="0"/>
              </a:rPr>
              <a:t>hpa</a:t>
            </a:r>
            <a:r>
              <a:rPr lang="en-US" altLang="zh-CN" sz="1100" dirty="0">
                <a:solidFill>
                  <a:srgbClr val="000000"/>
                </a:solidFill>
                <a:effectLst/>
                <a:latin typeface="Courier New" panose="02070309020205020404" pitchFamily="49" charset="0"/>
              </a:rPr>
              <a:t>;</a:t>
            </a:r>
          </a:p>
          <a:p>
            <a:pPr marL="0" marR="0">
              <a:buNone/>
            </a:pPr>
            <a:r>
              <a:rPr lang="en-US" altLang="zh-CN" sz="1100" b="1" dirty="0" err="1">
                <a:solidFill>
                  <a:srgbClr val="642880"/>
                </a:solidFill>
                <a:effectLst/>
                <a:latin typeface="Courier New" panose="02070309020205020404" pitchFamily="49" charset="0"/>
              </a:rPr>
              <a:t>printf</a:t>
            </a:r>
            <a:r>
              <a:rPr lang="en-US" altLang="zh-CN" sz="1100" dirty="0">
                <a:solidFill>
                  <a:srgbClr val="000000"/>
                </a:solidFill>
                <a:effectLst/>
                <a:latin typeface="Courier New" panose="02070309020205020404" pitchFamily="49" charset="0"/>
              </a:rPr>
              <a:t>(</a:t>
            </a:r>
            <a:r>
              <a:rPr lang="en-US" altLang="zh-CN" sz="1100" dirty="0">
                <a:solidFill>
                  <a:srgbClr val="2A00FF"/>
                </a:solidFill>
                <a:effectLst/>
                <a:latin typeface="Courier New" panose="02070309020205020404" pitchFamily="49" charset="0"/>
              </a:rPr>
              <a:t>"first pressure:%6.2fhPa,temperature:%6.2f\r\n"</a:t>
            </a:r>
            <a:r>
              <a:rPr lang="en-US" altLang="zh-CN" sz="1100" dirty="0">
                <a:solidFill>
                  <a:srgbClr val="000000"/>
                </a:solidFill>
                <a:effectLst/>
                <a:latin typeface="Courier New" panose="02070309020205020404" pitchFamily="49" charset="0"/>
              </a:rPr>
              <a:t>,</a:t>
            </a:r>
            <a:r>
              <a:rPr lang="en-US" altLang="zh-CN" sz="1100" dirty="0" err="1">
                <a:solidFill>
                  <a:srgbClr val="000000"/>
                </a:solidFill>
                <a:effectLst/>
                <a:latin typeface="Courier New" panose="02070309020205020404" pitchFamily="49" charset="0"/>
              </a:rPr>
              <a:t>open_h,data.</a:t>
            </a:r>
            <a:r>
              <a:rPr lang="en-US" altLang="zh-CN" sz="1100" dirty="0" err="1">
                <a:solidFill>
                  <a:srgbClr val="0000C0"/>
                </a:solidFill>
                <a:effectLst/>
                <a:latin typeface="Courier New" panose="02070309020205020404" pitchFamily="49" charset="0"/>
              </a:rPr>
              <a:t>heat</a:t>
            </a:r>
            <a:r>
              <a:rPr lang="en-US" altLang="zh-CN" sz="1100" dirty="0" err="1">
                <a:solidFill>
                  <a:srgbClr val="000000"/>
                </a:solidFill>
                <a:effectLst/>
                <a:latin typeface="Courier New" panose="02070309020205020404" pitchFamily="49" charset="0"/>
              </a:rPr>
              <a:t>.</a:t>
            </a:r>
            <a:r>
              <a:rPr lang="en-US" altLang="zh-CN" sz="1100" dirty="0" err="1">
                <a:solidFill>
                  <a:srgbClr val="0000C0"/>
                </a:solidFill>
                <a:effectLst/>
                <a:latin typeface="Courier New" panose="02070309020205020404" pitchFamily="49" charset="0"/>
              </a:rPr>
              <a:t>deg_c</a:t>
            </a:r>
            <a:r>
              <a:rPr lang="en-US" altLang="zh-CN" sz="1100" dirty="0">
                <a:solidFill>
                  <a:srgbClr val="000000"/>
                </a:solidFill>
                <a:effectLst/>
                <a:latin typeface="Courier New" panose="02070309020205020404" pitchFamily="49" charset="0"/>
              </a:rPr>
              <a:t>);</a:t>
            </a:r>
          </a:p>
          <a:p>
            <a:pPr marL="0" marR="0">
              <a:buNone/>
            </a:pPr>
            <a:r>
              <a:rPr lang="en-US" altLang="zh-CN" sz="1100" dirty="0" err="1">
                <a:solidFill>
                  <a:srgbClr val="000000"/>
                </a:solidFill>
                <a:effectLst/>
                <a:latin typeface="Courier New" panose="02070309020205020404" pitchFamily="49" charset="0"/>
              </a:rPr>
              <a:t>i</a:t>
            </a:r>
            <a:r>
              <a:rPr lang="en-US" altLang="zh-CN" sz="1100" dirty="0">
                <a:solidFill>
                  <a:srgbClr val="000000"/>
                </a:solidFill>
                <a:effectLst/>
                <a:latin typeface="Courier New" panose="02070309020205020404" pitchFamily="49" charset="0"/>
              </a:rPr>
              <a:t>++;</a:t>
            </a:r>
          </a:p>
          <a:p>
            <a:pPr marL="0" marR="0">
              <a:buNone/>
            </a:pPr>
            <a:r>
              <a:rPr lang="en-US" altLang="zh-CN" sz="1100" dirty="0">
                <a:solidFill>
                  <a:srgbClr val="000000"/>
                </a:solidFill>
                <a:effectLst/>
                <a:latin typeface="Courier New" panose="02070309020205020404" pitchFamily="49" charset="0"/>
              </a:rPr>
              <a:t>}</a:t>
            </a:r>
          </a:p>
          <a:p>
            <a:pPr marL="0" marR="0">
              <a:buNone/>
            </a:pPr>
            <a:r>
              <a:rPr lang="en-US" altLang="zh-CN" sz="1100" b="1" dirty="0">
                <a:solidFill>
                  <a:srgbClr val="7F0055"/>
                </a:solidFill>
                <a:effectLst/>
                <a:latin typeface="Courier New" panose="02070309020205020404" pitchFamily="49" charset="0"/>
              </a:rPr>
              <a:t>else</a:t>
            </a:r>
            <a:endParaRPr lang="en-US" altLang="zh-CN" sz="1100" dirty="0">
              <a:solidFill>
                <a:srgbClr val="000000"/>
              </a:solidFill>
              <a:effectLst/>
              <a:latin typeface="Courier New" panose="02070309020205020404" pitchFamily="49" charset="0"/>
            </a:endParaRPr>
          </a:p>
          <a:p>
            <a:pPr marL="0" marR="0">
              <a:buNone/>
            </a:pPr>
            <a:r>
              <a:rPr lang="en-US" altLang="zh-CN" sz="1100" dirty="0">
                <a:solidFill>
                  <a:srgbClr val="000000"/>
                </a:solidFill>
                <a:effectLst/>
                <a:latin typeface="Courier New" panose="02070309020205020404" pitchFamily="49" charset="0"/>
              </a:rPr>
              <a:t>{</a:t>
            </a:r>
          </a:p>
          <a:p>
            <a:pPr marL="0" marR="0">
              <a:buNone/>
            </a:pPr>
            <a:r>
              <a:rPr lang="en-US" altLang="zh-CN" sz="1100" b="1" dirty="0">
                <a:solidFill>
                  <a:srgbClr val="7F0055"/>
                </a:solidFill>
                <a:effectLst/>
                <a:latin typeface="Courier New" panose="02070309020205020404" pitchFamily="49" charset="0"/>
              </a:rPr>
              <a:t>float</a:t>
            </a:r>
            <a:r>
              <a:rPr lang="en-US" altLang="zh-CN" sz="1100" dirty="0">
                <a:solidFill>
                  <a:srgbClr val="000000"/>
                </a:solidFill>
                <a:effectLst/>
                <a:latin typeface="Courier New" panose="02070309020205020404" pitchFamily="49" charset="0"/>
              </a:rPr>
              <a:t> h;</a:t>
            </a:r>
          </a:p>
          <a:p>
            <a:pPr marL="0" marR="0">
              <a:spcBef>
                <a:spcPts val="1650"/>
              </a:spcBef>
              <a:buNone/>
            </a:pPr>
            <a:r>
              <a:rPr lang="en-US" altLang="zh-CN" sz="1100" u="sng" dirty="0">
                <a:solidFill>
                  <a:srgbClr val="000000"/>
                </a:solidFill>
                <a:effectLst/>
                <a:latin typeface="Courier New" panose="02070309020205020404" pitchFamily="49" charset="0"/>
              </a:rPr>
              <a:t>h=(</a:t>
            </a:r>
            <a:r>
              <a:rPr lang="en-US" altLang="zh-CN" sz="1100" u="sng" dirty="0" err="1">
                <a:solidFill>
                  <a:srgbClr val="000000"/>
                </a:solidFill>
                <a:effectLst/>
                <a:latin typeface="Courier New" panose="02070309020205020404" pitchFamily="49" charset="0"/>
              </a:rPr>
              <a:t>data.</a:t>
            </a:r>
            <a:r>
              <a:rPr lang="en-US" altLang="zh-CN" sz="1100" u="sng" dirty="0" err="1">
                <a:solidFill>
                  <a:srgbClr val="0000C0"/>
                </a:solidFill>
                <a:effectLst/>
                <a:latin typeface="Courier New" panose="02070309020205020404" pitchFamily="49" charset="0"/>
              </a:rPr>
              <a:t>pressure</a:t>
            </a:r>
            <a:r>
              <a:rPr lang="en-US" altLang="zh-CN" sz="1100" u="sng" dirty="0" err="1">
                <a:solidFill>
                  <a:srgbClr val="000000"/>
                </a:solidFill>
                <a:effectLst/>
                <a:latin typeface="Courier New" panose="02070309020205020404" pitchFamily="49" charset="0"/>
              </a:rPr>
              <a:t>.</a:t>
            </a:r>
            <a:r>
              <a:rPr lang="en-US" altLang="zh-CN" sz="1100" u="sng" dirty="0" err="1">
                <a:solidFill>
                  <a:srgbClr val="0000C0"/>
                </a:solidFill>
                <a:effectLst/>
                <a:latin typeface="Courier New" panose="02070309020205020404" pitchFamily="49" charset="0"/>
              </a:rPr>
              <a:t>hpa</a:t>
            </a:r>
            <a:r>
              <a:rPr lang="en-US" altLang="zh-CN" sz="1100" u="sng" dirty="0" err="1">
                <a:solidFill>
                  <a:srgbClr val="000000"/>
                </a:solidFill>
                <a:effectLst/>
                <a:latin typeface="Courier New" panose="02070309020205020404" pitchFamily="49" charset="0"/>
              </a:rPr>
              <a:t>-open_h</a:t>
            </a:r>
            <a:r>
              <a:rPr lang="en-US" altLang="zh-CN" sz="1100" u="sng" dirty="0">
                <a:solidFill>
                  <a:srgbClr val="000000"/>
                </a:solidFill>
                <a:effectLst/>
                <a:latin typeface="Courier New" panose="02070309020205020404" pitchFamily="49" charset="0"/>
              </a:rPr>
              <a:t>)/(1000*9.8);</a:t>
            </a:r>
            <a:r>
              <a:rPr lang="en-US" altLang="zh-CN" sz="1100" u="sng" dirty="0">
                <a:solidFill>
                  <a:srgbClr val="3F7F5F"/>
                </a:solidFill>
                <a:effectLst/>
                <a:latin typeface="Courier New" panose="02070309020205020404" pitchFamily="49" charset="0"/>
              </a:rPr>
              <a:t>//</a:t>
            </a:r>
            <a:r>
              <a:rPr lang="zh-CN" altLang="en-US" sz="1100" u="sng" dirty="0">
                <a:solidFill>
                  <a:srgbClr val="3F7F5F"/>
                </a:solidFill>
                <a:effectLst/>
                <a:latin typeface="Courier New" panose="02070309020205020404" pitchFamily="49" charset="0"/>
              </a:rPr>
              <a:t>水深</a:t>
            </a:r>
            <a:r>
              <a:rPr lang="en-US" altLang="zh-CN" sz="1100" u="sng" dirty="0">
                <a:solidFill>
                  <a:srgbClr val="3F7F5F"/>
                </a:solidFill>
                <a:effectLst/>
                <a:latin typeface="Courier New" panose="02070309020205020404" pitchFamily="49" charset="0"/>
              </a:rPr>
              <a:t>=</a:t>
            </a:r>
            <a:r>
              <a:rPr lang="zh-CN" altLang="en-US" sz="1100" u="sng" dirty="0">
                <a:solidFill>
                  <a:srgbClr val="3F7F5F"/>
                </a:solidFill>
                <a:effectLst/>
                <a:latin typeface="Courier New" panose="02070309020205020404" pitchFamily="49" charset="0"/>
              </a:rPr>
              <a:t>压强</a:t>
            </a:r>
            <a:r>
              <a:rPr lang="en-US" altLang="zh-CN" sz="1100" u="sng" dirty="0">
                <a:solidFill>
                  <a:srgbClr val="3F7F5F"/>
                </a:solidFill>
                <a:effectLst/>
                <a:latin typeface="Courier New" panose="02070309020205020404" pitchFamily="49" charset="0"/>
              </a:rPr>
              <a:t>/(</a:t>
            </a:r>
            <a:r>
              <a:rPr lang="zh-CN" altLang="en-US" sz="1100" u="sng" dirty="0">
                <a:solidFill>
                  <a:srgbClr val="3F7F5F"/>
                </a:solidFill>
                <a:effectLst/>
                <a:latin typeface="Courier New" panose="02070309020205020404" pitchFamily="49" charset="0"/>
              </a:rPr>
              <a:t>水密度*重力加速度</a:t>
            </a:r>
            <a:r>
              <a:rPr lang="en-US" altLang="zh-CN" sz="1100" u="sng" dirty="0">
                <a:solidFill>
                  <a:srgbClr val="3F7F5F"/>
                </a:solidFill>
                <a:effectLst/>
                <a:latin typeface="Courier New" panose="02070309020205020404" pitchFamily="49" charset="0"/>
              </a:rPr>
              <a:t>)</a:t>
            </a:r>
            <a:endParaRPr lang="zh-CN" altLang="en-US" sz="1100" dirty="0">
              <a:solidFill>
                <a:srgbClr val="000000"/>
              </a:solidFill>
              <a:effectLst/>
              <a:latin typeface="Courier New" panose="02070309020205020404" pitchFamily="49" charset="0"/>
            </a:endParaRPr>
          </a:p>
          <a:p>
            <a:pPr marL="0" marR="0">
              <a:buNone/>
            </a:pPr>
            <a:r>
              <a:rPr lang="en-US" altLang="zh-CN" sz="1100" dirty="0">
                <a:solidFill>
                  <a:srgbClr val="3F7F5F"/>
                </a:solidFill>
                <a:effectLst/>
                <a:latin typeface="Courier New" panose="02070309020205020404" pitchFamily="49" charset="0"/>
              </a:rPr>
              <a:t>//1</a:t>
            </a:r>
            <a:r>
              <a:rPr lang="zh-CN" altLang="en-US" sz="1100" dirty="0">
                <a:solidFill>
                  <a:srgbClr val="3F7F5F"/>
                </a:solidFill>
                <a:effectLst/>
                <a:latin typeface="Courier New" panose="02070309020205020404" pitchFamily="49" charset="0"/>
              </a:rPr>
              <a:t>百帕 </a:t>
            </a:r>
            <a:r>
              <a:rPr lang="en-US" altLang="zh-CN" sz="1100" dirty="0">
                <a:solidFill>
                  <a:srgbClr val="3F7F5F"/>
                </a:solidFill>
                <a:effectLst/>
                <a:latin typeface="Courier New" panose="02070309020205020404" pitchFamily="49" charset="0"/>
              </a:rPr>
              <a:t>(</a:t>
            </a:r>
            <a:r>
              <a:rPr lang="en-US" altLang="zh-CN" sz="1100" dirty="0" err="1">
                <a:solidFill>
                  <a:srgbClr val="3F7F5F"/>
                </a:solidFill>
                <a:effectLst/>
                <a:latin typeface="Courier New" panose="02070309020205020404" pitchFamily="49" charset="0"/>
              </a:rPr>
              <a:t>hPa</a:t>
            </a:r>
            <a:r>
              <a:rPr lang="en-US" altLang="zh-CN" sz="1100" dirty="0">
                <a:solidFill>
                  <a:srgbClr val="3F7F5F"/>
                </a:solidFill>
                <a:effectLst/>
                <a:latin typeface="Courier New" panose="02070309020205020404" pitchFamily="49" charset="0"/>
              </a:rPr>
              <a:t>)= 100 Pa = 1 mbar1</a:t>
            </a:r>
            <a:r>
              <a:rPr lang="zh-CN" altLang="en-US" sz="1100" dirty="0">
                <a:solidFill>
                  <a:srgbClr val="3F7F5F"/>
                </a:solidFill>
                <a:effectLst/>
                <a:latin typeface="Courier New" panose="02070309020205020404" pitchFamily="49" charset="0"/>
              </a:rPr>
              <a:t>千帕 </a:t>
            </a:r>
            <a:r>
              <a:rPr lang="en-US" altLang="zh-CN" sz="1100" dirty="0">
                <a:solidFill>
                  <a:srgbClr val="3F7F5F"/>
                </a:solidFill>
                <a:effectLst/>
                <a:latin typeface="Courier New" panose="02070309020205020404" pitchFamily="49" charset="0"/>
              </a:rPr>
              <a:t>(kPa)= 1000 Pa = 10 </a:t>
            </a:r>
            <a:r>
              <a:rPr lang="en-US" altLang="zh-CN" sz="1100" dirty="0" err="1">
                <a:solidFill>
                  <a:srgbClr val="3F7F5F"/>
                </a:solidFill>
                <a:effectLst/>
                <a:latin typeface="Courier New" panose="02070309020205020404" pitchFamily="49" charset="0"/>
              </a:rPr>
              <a:t>hPa</a:t>
            </a:r>
            <a:endParaRPr lang="en-US" altLang="zh-CN" sz="1100" dirty="0">
              <a:solidFill>
                <a:srgbClr val="000000"/>
              </a:solidFill>
              <a:effectLst/>
              <a:latin typeface="Courier New" panose="02070309020205020404" pitchFamily="49" charset="0"/>
            </a:endParaRPr>
          </a:p>
          <a:p>
            <a:pPr marL="0" marR="0">
              <a:buNone/>
            </a:pPr>
            <a:r>
              <a:rPr lang="en-US" altLang="zh-CN" sz="1100" b="1" dirty="0" err="1">
                <a:solidFill>
                  <a:srgbClr val="642880"/>
                </a:solidFill>
                <a:effectLst/>
                <a:latin typeface="Courier New" panose="02070309020205020404" pitchFamily="49" charset="0"/>
              </a:rPr>
              <a:t>printf</a:t>
            </a:r>
            <a:r>
              <a:rPr lang="en-US" altLang="zh-CN" sz="1100" dirty="0">
                <a:solidFill>
                  <a:srgbClr val="000000"/>
                </a:solidFill>
                <a:effectLst/>
                <a:latin typeface="Courier New" panose="02070309020205020404" pitchFamily="49" charset="0"/>
              </a:rPr>
              <a:t>(</a:t>
            </a:r>
            <a:r>
              <a:rPr lang="en-US" altLang="zh-CN" sz="1100" dirty="0">
                <a:solidFill>
                  <a:srgbClr val="2A00FF"/>
                </a:solidFill>
                <a:effectLst/>
                <a:latin typeface="Courier New" panose="02070309020205020404" pitchFamily="49" charset="0"/>
              </a:rPr>
              <a:t>"pressure:%6.2fhPa,h:%6.2f </a:t>
            </a:r>
            <a:r>
              <a:rPr lang="en-US" altLang="zh-CN" sz="1100" u="sng" dirty="0" err="1">
                <a:solidFill>
                  <a:srgbClr val="2A00FF"/>
                </a:solidFill>
                <a:effectLst/>
                <a:latin typeface="Courier New" panose="02070309020205020404" pitchFamily="49" charset="0"/>
              </a:rPr>
              <a:t>cm</a:t>
            </a:r>
            <a:r>
              <a:rPr lang="en-US" altLang="zh-CN" sz="1100" dirty="0" err="1">
                <a:solidFill>
                  <a:srgbClr val="2A00FF"/>
                </a:solidFill>
                <a:effectLst/>
                <a:latin typeface="Courier New" panose="02070309020205020404" pitchFamily="49" charset="0"/>
              </a:rPr>
              <a:t>,temperature</a:t>
            </a:r>
            <a:r>
              <a:rPr lang="en-US" altLang="zh-CN" sz="1100" dirty="0">
                <a:solidFill>
                  <a:srgbClr val="2A00FF"/>
                </a:solidFill>
                <a:effectLst/>
                <a:latin typeface="Courier New" panose="02070309020205020404" pitchFamily="49" charset="0"/>
              </a:rPr>
              <a:t>:%6.2f\r\n"</a:t>
            </a:r>
            <a:r>
              <a:rPr lang="en-US" altLang="zh-CN" sz="1100" dirty="0">
                <a:solidFill>
                  <a:srgbClr val="000000"/>
                </a:solidFill>
                <a:effectLst/>
                <a:latin typeface="Courier New" panose="02070309020205020404" pitchFamily="49" charset="0"/>
              </a:rPr>
              <a:t>,</a:t>
            </a:r>
            <a:r>
              <a:rPr lang="en-US" altLang="zh-CN" sz="1100" dirty="0" err="1">
                <a:solidFill>
                  <a:srgbClr val="000000"/>
                </a:solidFill>
                <a:effectLst/>
                <a:latin typeface="Courier New" panose="02070309020205020404" pitchFamily="49" charset="0"/>
              </a:rPr>
              <a:t>data.</a:t>
            </a:r>
            <a:r>
              <a:rPr lang="en-US" altLang="zh-CN" sz="1100" dirty="0" err="1">
                <a:solidFill>
                  <a:srgbClr val="0000C0"/>
                </a:solidFill>
                <a:effectLst/>
                <a:latin typeface="Courier New" panose="02070309020205020404" pitchFamily="49" charset="0"/>
              </a:rPr>
              <a:t>pressure</a:t>
            </a:r>
            <a:r>
              <a:rPr lang="en-US" altLang="zh-CN" sz="1100" dirty="0" err="1">
                <a:solidFill>
                  <a:srgbClr val="000000"/>
                </a:solidFill>
                <a:effectLst/>
                <a:latin typeface="Courier New" panose="02070309020205020404" pitchFamily="49" charset="0"/>
              </a:rPr>
              <a:t>.</a:t>
            </a:r>
            <a:r>
              <a:rPr lang="en-US" altLang="zh-CN" sz="1100" dirty="0" err="1">
                <a:solidFill>
                  <a:srgbClr val="0000C0"/>
                </a:solidFill>
                <a:effectLst/>
                <a:latin typeface="Courier New" panose="02070309020205020404" pitchFamily="49" charset="0"/>
              </a:rPr>
              <a:t>hpa</a:t>
            </a:r>
            <a:r>
              <a:rPr lang="en-US" altLang="zh-CN" sz="1100" dirty="0" err="1">
                <a:solidFill>
                  <a:srgbClr val="000000"/>
                </a:solidFill>
                <a:effectLst/>
                <a:latin typeface="Courier New" panose="02070309020205020404" pitchFamily="49" charset="0"/>
              </a:rPr>
              <a:t>,h</a:t>
            </a:r>
            <a:r>
              <a:rPr lang="en-US" altLang="zh-CN" sz="1100" dirty="0">
                <a:solidFill>
                  <a:srgbClr val="000000"/>
                </a:solidFill>
                <a:effectLst/>
                <a:latin typeface="Courier New" panose="02070309020205020404" pitchFamily="49" charset="0"/>
              </a:rPr>
              <a:t>*100*100,data.</a:t>
            </a:r>
            <a:r>
              <a:rPr lang="en-US" altLang="zh-CN" sz="1100" dirty="0">
                <a:solidFill>
                  <a:srgbClr val="0000C0"/>
                </a:solidFill>
                <a:effectLst/>
                <a:latin typeface="Courier New" panose="02070309020205020404" pitchFamily="49" charset="0"/>
              </a:rPr>
              <a:t>heat</a:t>
            </a:r>
            <a:r>
              <a:rPr lang="en-US" altLang="zh-CN" sz="1100" dirty="0">
                <a:solidFill>
                  <a:srgbClr val="000000"/>
                </a:solidFill>
                <a:effectLst/>
                <a:latin typeface="Courier New" panose="02070309020205020404" pitchFamily="49" charset="0"/>
              </a:rPr>
              <a:t>.</a:t>
            </a:r>
            <a:r>
              <a:rPr lang="en-US" altLang="zh-CN" sz="1100" dirty="0">
                <a:solidFill>
                  <a:srgbClr val="0000C0"/>
                </a:solidFill>
                <a:effectLst/>
                <a:latin typeface="Courier New" panose="02070309020205020404" pitchFamily="49" charset="0"/>
              </a:rPr>
              <a:t>deg_c</a:t>
            </a:r>
            <a:r>
              <a:rPr lang="en-US" altLang="zh-CN" sz="1100" dirty="0">
                <a:solidFill>
                  <a:srgbClr val="000000"/>
                </a:solidFill>
                <a:effectLst/>
                <a:latin typeface="Courier New" panose="02070309020205020404" pitchFamily="49" charset="0"/>
              </a:rPr>
              <a:t>);</a:t>
            </a:r>
          </a:p>
          <a:p>
            <a:pPr marL="0" marR="0">
              <a:buNone/>
            </a:pPr>
            <a:r>
              <a:rPr lang="en-US" altLang="zh-CN" sz="1100" dirty="0">
                <a:solidFill>
                  <a:srgbClr val="000000"/>
                </a:solidFill>
                <a:effectLst/>
                <a:latin typeface="Courier New" panose="02070309020205020404" pitchFamily="49" charset="0"/>
              </a:rPr>
              <a:t>}</a:t>
            </a:r>
          </a:p>
          <a:p>
            <a:pPr marL="0" marR="0">
              <a:buNone/>
            </a:pPr>
            <a:r>
              <a:rPr lang="en-US" altLang="zh-CN" sz="1100" dirty="0">
                <a:solidFill>
                  <a:srgbClr val="000000"/>
                </a:solidFill>
                <a:effectLst/>
                <a:latin typeface="Courier New" panose="02070309020205020404" pitchFamily="49" charset="0"/>
              </a:rPr>
              <a:t>}</a:t>
            </a:r>
          </a:p>
          <a:p>
            <a:pPr marL="0" marR="0"/>
            <a:r>
              <a:rPr lang="en-US" altLang="zh-CN" sz="110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586528022"/>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91F52-BD94-6BC4-A1A7-AA1A9A50B93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E6C028C-0863-C9C5-6667-D6A0C7E795AD}"/>
              </a:ext>
            </a:extLst>
          </p:cNvPr>
          <p:cNvSpPr>
            <a:spLocks noGrp="1"/>
          </p:cNvSpPr>
          <p:nvPr>
            <p:ph type="body" sz="quarter" idx="11"/>
          </p:nvPr>
        </p:nvSpPr>
        <p:spPr>
          <a:xfrm>
            <a:off x="468000" y="1080000"/>
            <a:ext cx="7920000" cy="967207"/>
          </a:xfrm>
        </p:spPr>
        <p:txBody>
          <a:bodyPr/>
          <a:lstStyle/>
          <a:p>
            <a:r>
              <a:rPr lang="en-US" b="0" dirty="0">
                <a:latin typeface="+mn-lt"/>
                <a:ea typeface="黑体" panose="02010609060101010101" pitchFamily="49" charset="-122"/>
              </a:rPr>
              <a:t>PCB</a:t>
            </a:r>
            <a:r>
              <a:rPr lang="zh-CN" altLang="en-US" b="0" dirty="0">
                <a:latin typeface="+mn-lt"/>
                <a:ea typeface="黑体" panose="02010609060101010101" pitchFamily="49" charset="-122"/>
              </a:rPr>
              <a:t>参考设计</a:t>
            </a:r>
            <a:endParaRPr lang="en-US" b="0" dirty="0">
              <a:latin typeface="+mn-lt"/>
              <a:ea typeface="黑体" panose="02010609060101010101" pitchFamily="49" charset="-122"/>
            </a:endParaRPr>
          </a:p>
        </p:txBody>
      </p:sp>
    </p:spTree>
    <p:extLst>
      <p:ext uri="{BB962C8B-B14F-4D97-AF65-F5344CB8AC3E}">
        <p14:creationId xmlns:p14="http://schemas.microsoft.com/office/powerpoint/2010/main" val="1342267149"/>
      </p:ext>
    </p:extLst>
  </p:cSld>
  <p:clrMapOvr>
    <a:masterClrMapping/>
  </p:clrMapOvr>
  <mc:AlternateContent xmlns:mc="http://schemas.openxmlformats.org/markup-compatibility/2006" xmlns:p14="http://schemas.microsoft.com/office/powerpoint/2010/main">
    <mc:Choice Requires="p14">
      <p:transition spd="slow" p14:dur="2000" advTm="6370"/>
    </mc:Choice>
    <mc:Fallback xmlns="">
      <p:transition spd="slow" advTm="637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C95E1-5AB9-C072-D06C-42F2C66542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427EB-EB37-D491-BFC2-A9B914D63ADB}"/>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官方</a:t>
            </a:r>
            <a:r>
              <a:rPr lang="en-US" altLang="zh-CN" b="0" dirty="0">
                <a:latin typeface="+mn-lt"/>
                <a:ea typeface="黑体" panose="02010609060101010101" pitchFamily="49" charset="-122"/>
              </a:rPr>
              <a:t>Demo</a:t>
            </a:r>
            <a:r>
              <a:rPr lang="zh-CN" altLang="en-US" b="0" dirty="0">
                <a:latin typeface="+mn-lt"/>
                <a:ea typeface="黑体" panose="02010609060101010101" pitchFamily="49" charset="-122"/>
              </a:rPr>
              <a:t>板</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D634296B-639C-2D13-D3CE-E7BB1E529C78}"/>
              </a:ext>
            </a:extLst>
          </p:cNvPr>
          <p:cNvSpPr>
            <a:spLocks noGrp="1"/>
          </p:cNvSpPr>
          <p:nvPr>
            <p:ph idx="1"/>
          </p:nvPr>
        </p:nvSpPr>
        <p:spPr>
          <a:xfrm>
            <a:off x="468001" y="1424991"/>
            <a:ext cx="4504522" cy="1361270"/>
          </a:xfrm>
        </p:spPr>
        <p:txBody>
          <a:bodyPr/>
          <a:lstStyle/>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官方板子可以直接查看到</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Bef>
                <a:spcPts val="800"/>
              </a:spcBef>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https://www.renesas.cn/zh/products/microcontrollers-microprocessors/ra-cortex-m-mcus/ek-ra4l1-evaluation-kit-ra4l1-mcu-group</a:t>
            </a:r>
          </a:p>
        </p:txBody>
      </p:sp>
      <p:pic>
        <p:nvPicPr>
          <p:cNvPr id="4" name="图片 3">
            <a:extLst>
              <a:ext uri="{FF2B5EF4-FFF2-40B4-BE49-F238E27FC236}">
                <a16:creationId xmlns:a16="http://schemas.microsoft.com/office/drawing/2014/main" id="{66BA1C8C-2470-D4EC-9BEB-89DE61931C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2522" y="615638"/>
            <a:ext cx="7219478" cy="5632824"/>
          </a:xfrm>
          <a:prstGeom prst="rect">
            <a:avLst/>
          </a:prstGeom>
        </p:spPr>
      </p:pic>
    </p:spTree>
    <p:extLst>
      <p:ext uri="{BB962C8B-B14F-4D97-AF65-F5344CB8AC3E}">
        <p14:creationId xmlns:p14="http://schemas.microsoft.com/office/powerpoint/2010/main" val="1179586746"/>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75490-7AC1-A379-70CE-900034772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82761-1D9E-145B-A094-81C57A4D74FC}"/>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官方</a:t>
            </a:r>
            <a:r>
              <a:rPr lang="en-US" altLang="zh-CN" b="0" dirty="0">
                <a:latin typeface="+mn-lt"/>
                <a:ea typeface="黑体" panose="02010609060101010101" pitchFamily="49" charset="-122"/>
              </a:rPr>
              <a:t>Demo</a:t>
            </a:r>
            <a:r>
              <a:rPr lang="zh-CN" altLang="en-US" b="0" dirty="0">
                <a:latin typeface="+mn-lt"/>
                <a:ea typeface="黑体" panose="02010609060101010101" pitchFamily="49" charset="-122"/>
              </a:rPr>
              <a:t>板</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13C1E3A1-B8FE-040C-D960-EAF26D9B2483}"/>
              </a:ext>
            </a:extLst>
          </p:cNvPr>
          <p:cNvSpPr>
            <a:spLocks noGrp="1"/>
          </p:cNvSpPr>
          <p:nvPr>
            <p:ph idx="1"/>
          </p:nvPr>
        </p:nvSpPr>
        <p:spPr>
          <a:xfrm>
            <a:off x="468000" y="1424991"/>
            <a:ext cx="5400537" cy="770339"/>
          </a:xfrm>
        </p:spPr>
        <p:txBody>
          <a:bodyPr/>
          <a:lstStyle/>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官方板子可以直接查看到</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Bef>
                <a:spcPts val="800"/>
              </a:spcBef>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https://www.renesas.cn/zh/search?keywords=EK-RA4L1</a:t>
            </a:r>
          </a:p>
        </p:txBody>
      </p:sp>
      <p:pic>
        <p:nvPicPr>
          <p:cNvPr id="5" name="图片 4">
            <a:extLst>
              <a:ext uri="{FF2B5EF4-FFF2-40B4-BE49-F238E27FC236}">
                <a16:creationId xmlns:a16="http://schemas.microsoft.com/office/drawing/2014/main" id="{BEB5FAB3-89AE-70DA-25FE-2F19BA057D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991" y="2195331"/>
            <a:ext cx="6428785" cy="4077138"/>
          </a:xfrm>
          <a:prstGeom prst="rect">
            <a:avLst/>
          </a:prstGeom>
        </p:spPr>
      </p:pic>
    </p:spTree>
    <p:extLst>
      <p:ext uri="{BB962C8B-B14F-4D97-AF65-F5344CB8AC3E}">
        <p14:creationId xmlns:p14="http://schemas.microsoft.com/office/powerpoint/2010/main" val="130107661"/>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0048C-0BFE-7FDD-58C5-F2C077419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58DFA-93A5-82A9-D00D-C655AF64E6D6}"/>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官方</a:t>
            </a:r>
            <a:r>
              <a:rPr lang="en-US" altLang="zh-CN" b="0" dirty="0">
                <a:latin typeface="+mn-lt"/>
                <a:ea typeface="黑体" panose="02010609060101010101" pitchFamily="49" charset="-122"/>
              </a:rPr>
              <a:t>Demo</a:t>
            </a:r>
            <a:r>
              <a:rPr lang="zh-CN" altLang="en-US" b="0" dirty="0">
                <a:latin typeface="+mn-lt"/>
                <a:ea typeface="黑体" panose="02010609060101010101" pitchFamily="49" charset="-122"/>
              </a:rPr>
              <a:t>板</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26280356-79C0-628E-90F1-5270179CEDBB}"/>
              </a:ext>
            </a:extLst>
          </p:cNvPr>
          <p:cNvSpPr>
            <a:spLocks noGrp="1"/>
          </p:cNvSpPr>
          <p:nvPr>
            <p:ph idx="1"/>
          </p:nvPr>
        </p:nvSpPr>
        <p:spPr>
          <a:xfrm>
            <a:off x="468001" y="1424991"/>
            <a:ext cx="4504522" cy="267189"/>
          </a:xfrm>
        </p:spPr>
        <p:txBody>
          <a:bodyPr/>
          <a:lstStyle/>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原理图一般情况下都可以直接下载。</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F350462E-2F50-750B-8246-FCE513A66D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193" y="179294"/>
            <a:ext cx="7494807" cy="6006353"/>
          </a:xfrm>
          <a:prstGeom prst="rect">
            <a:avLst/>
          </a:prstGeom>
        </p:spPr>
      </p:pic>
      <p:graphicFrame>
        <p:nvGraphicFramePr>
          <p:cNvPr id="6" name="对象 5">
            <a:extLst>
              <a:ext uri="{FF2B5EF4-FFF2-40B4-BE49-F238E27FC236}">
                <a16:creationId xmlns:a16="http://schemas.microsoft.com/office/drawing/2014/main" id="{6370913D-A671-F260-5584-77A90F23DA34}"/>
              </a:ext>
            </a:extLst>
          </p:cNvPr>
          <p:cNvGraphicFramePr>
            <a:graphicFrameLocks noChangeAspect="1"/>
          </p:cNvGraphicFramePr>
          <p:nvPr/>
        </p:nvGraphicFramePr>
        <p:xfrm>
          <a:off x="467999" y="5668122"/>
          <a:ext cx="2346325" cy="517525"/>
        </p:xfrm>
        <a:graphic>
          <a:graphicData uri="http://schemas.openxmlformats.org/presentationml/2006/ole">
            <mc:AlternateContent xmlns:mc="http://schemas.openxmlformats.org/markup-compatibility/2006">
              <mc:Choice xmlns:v="urn:schemas-microsoft-com:vml" Requires="v">
                <p:oleObj spid="_x0000_s1039" name="包装程序外壳对象" showAsIcon="1" r:id="rId5" imgW="2347084" imgH="518302" progId="Package">
                  <p:embed/>
                </p:oleObj>
              </mc:Choice>
              <mc:Fallback>
                <p:oleObj name="包装程序外壳对象" showAsIcon="1" r:id="rId5" imgW="2347084" imgH="518302" progId="Package">
                  <p:embed/>
                  <p:pic>
                    <p:nvPicPr>
                      <p:cNvPr id="6" name="对象 5">
                        <a:extLst>
                          <a:ext uri="{FF2B5EF4-FFF2-40B4-BE49-F238E27FC236}">
                            <a16:creationId xmlns:a16="http://schemas.microsoft.com/office/drawing/2014/main" id="{B251D8ED-0A93-9FA9-8399-C8EBA4C3160B}"/>
                          </a:ext>
                        </a:extLst>
                      </p:cNvPr>
                      <p:cNvPicPr/>
                      <p:nvPr/>
                    </p:nvPicPr>
                    <p:blipFill>
                      <a:blip r:embed="rId6"/>
                      <a:stretch>
                        <a:fillRect/>
                      </a:stretch>
                    </p:blipFill>
                    <p:spPr>
                      <a:xfrm>
                        <a:off x="467999" y="5668122"/>
                        <a:ext cx="2346325" cy="517525"/>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FC4DF08F-5304-E58F-D776-B3CB7B35681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16333" y="1768520"/>
            <a:ext cx="2336777" cy="4082445"/>
          </a:xfrm>
          <a:prstGeom prst="rect">
            <a:avLst/>
          </a:prstGeom>
        </p:spPr>
      </p:pic>
    </p:spTree>
    <p:extLst>
      <p:ext uri="{BB962C8B-B14F-4D97-AF65-F5344CB8AC3E}">
        <p14:creationId xmlns:p14="http://schemas.microsoft.com/office/powerpoint/2010/main" val="1898696231"/>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21DE-7938-D699-0693-F6A8E183B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6728F3-23B2-C99D-A487-A9E31FC68979}"/>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官方</a:t>
            </a:r>
            <a:r>
              <a:rPr lang="en-US" altLang="zh-CN" b="0" dirty="0">
                <a:latin typeface="+mn-lt"/>
                <a:ea typeface="黑体" panose="02010609060101010101" pitchFamily="49" charset="-122"/>
              </a:rPr>
              <a:t>Demo</a:t>
            </a:r>
            <a:r>
              <a:rPr lang="zh-CN" altLang="en-US" b="0" dirty="0">
                <a:latin typeface="+mn-lt"/>
                <a:ea typeface="黑体" panose="02010609060101010101" pitchFamily="49" charset="-122"/>
              </a:rPr>
              <a:t>板</a:t>
            </a:r>
            <a:endParaRPr lang="en-US" b="0" dirty="0">
              <a:latin typeface="+mn-lt"/>
              <a:ea typeface="黑体" panose="02010609060101010101" pitchFamily="49" charset="-122"/>
            </a:endParaRPr>
          </a:p>
        </p:txBody>
      </p:sp>
      <p:pic>
        <p:nvPicPr>
          <p:cNvPr id="8" name="内容占位符 7">
            <a:extLst>
              <a:ext uri="{FF2B5EF4-FFF2-40B4-BE49-F238E27FC236}">
                <a16:creationId xmlns:a16="http://schemas.microsoft.com/office/drawing/2014/main" id="{0116EAA3-BE4D-6713-1714-AFF1975AF20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209520"/>
            <a:ext cx="2409492" cy="1728000"/>
          </a:xfrm>
        </p:spPr>
      </p:pic>
      <p:pic>
        <p:nvPicPr>
          <p:cNvPr id="10" name="图片 9">
            <a:extLst>
              <a:ext uri="{FF2B5EF4-FFF2-40B4-BE49-F238E27FC236}">
                <a16:creationId xmlns:a16="http://schemas.microsoft.com/office/drawing/2014/main" id="{24EC494F-1491-D6BF-2EB6-2F2313B65F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9492" y="1209520"/>
            <a:ext cx="2411796" cy="1728000"/>
          </a:xfrm>
          <a:prstGeom prst="rect">
            <a:avLst/>
          </a:prstGeom>
        </p:spPr>
      </p:pic>
      <p:pic>
        <p:nvPicPr>
          <p:cNvPr id="12" name="图片 11">
            <a:extLst>
              <a:ext uri="{FF2B5EF4-FFF2-40B4-BE49-F238E27FC236}">
                <a16:creationId xmlns:a16="http://schemas.microsoft.com/office/drawing/2014/main" id="{75307ED6-E04F-CCDC-27C5-3DC3C53834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6260" y="1209520"/>
            <a:ext cx="2414520" cy="1728000"/>
          </a:xfrm>
          <a:prstGeom prst="rect">
            <a:avLst/>
          </a:prstGeom>
        </p:spPr>
      </p:pic>
      <p:pic>
        <p:nvPicPr>
          <p:cNvPr id="14" name="图片 13">
            <a:extLst>
              <a:ext uri="{FF2B5EF4-FFF2-40B4-BE49-F238E27FC236}">
                <a16:creationId xmlns:a16="http://schemas.microsoft.com/office/drawing/2014/main" id="{89F866D6-C7BC-0860-130E-D01BF771E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056" y="1209520"/>
            <a:ext cx="2417640" cy="1728000"/>
          </a:xfrm>
          <a:prstGeom prst="rect">
            <a:avLst/>
          </a:prstGeom>
        </p:spPr>
      </p:pic>
      <p:pic>
        <p:nvPicPr>
          <p:cNvPr id="16" name="图片 15">
            <a:extLst>
              <a:ext uri="{FF2B5EF4-FFF2-40B4-BE49-F238E27FC236}">
                <a16:creationId xmlns:a16="http://schemas.microsoft.com/office/drawing/2014/main" id="{B8509960-2750-71F4-29B0-37DDA8C8A5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45696" y="1209520"/>
            <a:ext cx="2409850" cy="1728000"/>
          </a:xfrm>
          <a:prstGeom prst="rect">
            <a:avLst/>
          </a:prstGeom>
        </p:spPr>
      </p:pic>
      <p:pic>
        <p:nvPicPr>
          <p:cNvPr id="18" name="图片 17">
            <a:extLst>
              <a:ext uri="{FF2B5EF4-FFF2-40B4-BE49-F238E27FC236}">
                <a16:creationId xmlns:a16="http://schemas.microsoft.com/office/drawing/2014/main" id="{2695981E-15BF-29D3-1F71-3556DD28A1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3094304"/>
            <a:ext cx="2411796" cy="1728000"/>
          </a:xfrm>
          <a:prstGeom prst="rect">
            <a:avLst/>
          </a:prstGeom>
        </p:spPr>
      </p:pic>
      <p:pic>
        <p:nvPicPr>
          <p:cNvPr id="20" name="图片 19">
            <a:extLst>
              <a:ext uri="{FF2B5EF4-FFF2-40B4-BE49-F238E27FC236}">
                <a16:creationId xmlns:a16="http://schemas.microsoft.com/office/drawing/2014/main" id="{B0DA4465-2FDA-41B0-8F1F-4FD8A9EEB5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32100" y="3094304"/>
            <a:ext cx="2418420" cy="1728000"/>
          </a:xfrm>
          <a:prstGeom prst="rect">
            <a:avLst/>
          </a:prstGeom>
        </p:spPr>
      </p:pic>
      <p:pic>
        <p:nvPicPr>
          <p:cNvPr id="22" name="图片 21">
            <a:extLst>
              <a:ext uri="{FF2B5EF4-FFF2-40B4-BE49-F238E27FC236}">
                <a16:creationId xmlns:a16="http://schemas.microsoft.com/office/drawing/2014/main" id="{EFAD159F-EA8A-6013-E3C7-1ECED68C39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50520" y="3094304"/>
            <a:ext cx="2409849" cy="1728000"/>
          </a:xfrm>
          <a:prstGeom prst="rect">
            <a:avLst/>
          </a:prstGeom>
        </p:spPr>
      </p:pic>
      <p:pic>
        <p:nvPicPr>
          <p:cNvPr id="24" name="图片 23">
            <a:extLst>
              <a:ext uri="{FF2B5EF4-FFF2-40B4-BE49-F238E27FC236}">
                <a16:creationId xmlns:a16="http://schemas.microsoft.com/office/drawing/2014/main" id="{38018019-1E9E-4D69-5E51-7B05E0B4455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8056" y="3094304"/>
            <a:ext cx="2414519" cy="1728000"/>
          </a:xfrm>
          <a:prstGeom prst="rect">
            <a:avLst/>
          </a:prstGeom>
        </p:spPr>
      </p:pic>
      <p:pic>
        <p:nvPicPr>
          <p:cNvPr id="26" name="图片 25">
            <a:extLst>
              <a:ext uri="{FF2B5EF4-FFF2-40B4-BE49-F238E27FC236}">
                <a16:creationId xmlns:a16="http://schemas.microsoft.com/office/drawing/2014/main" id="{BDA65486-F7D1-B226-ACF1-31DA8C71C4D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45696" y="3094304"/>
            <a:ext cx="2423105" cy="1728000"/>
          </a:xfrm>
          <a:prstGeom prst="rect">
            <a:avLst/>
          </a:prstGeom>
        </p:spPr>
      </p:pic>
      <p:pic>
        <p:nvPicPr>
          <p:cNvPr id="28" name="图片 27">
            <a:extLst>
              <a:ext uri="{FF2B5EF4-FFF2-40B4-BE49-F238E27FC236}">
                <a16:creationId xmlns:a16="http://schemas.microsoft.com/office/drawing/2014/main" id="{6DDFE476-DFCA-8471-F82C-0EF2E9E8D1F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32" y="4979088"/>
            <a:ext cx="2408668" cy="1728000"/>
          </a:xfrm>
          <a:prstGeom prst="rect">
            <a:avLst/>
          </a:prstGeom>
        </p:spPr>
      </p:pic>
      <p:pic>
        <p:nvPicPr>
          <p:cNvPr id="30" name="图片 29">
            <a:extLst>
              <a:ext uri="{FF2B5EF4-FFF2-40B4-BE49-F238E27FC236}">
                <a16:creationId xmlns:a16="http://schemas.microsoft.com/office/drawing/2014/main" id="{0200C3CC-CAAD-4B05-C931-AC9E39A609E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432100" y="4979088"/>
            <a:ext cx="2407135" cy="1728000"/>
          </a:xfrm>
          <a:prstGeom prst="rect">
            <a:avLst/>
          </a:prstGeom>
        </p:spPr>
      </p:pic>
      <p:pic>
        <p:nvPicPr>
          <p:cNvPr id="32" name="图片 31">
            <a:extLst>
              <a:ext uri="{FF2B5EF4-FFF2-40B4-BE49-F238E27FC236}">
                <a16:creationId xmlns:a16="http://schemas.microsoft.com/office/drawing/2014/main" id="{AC0BB626-0D2D-7F46-3A12-76F48DA711A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33383" y="4979088"/>
            <a:ext cx="2414520" cy="1728000"/>
          </a:xfrm>
          <a:prstGeom prst="rect">
            <a:avLst/>
          </a:prstGeom>
        </p:spPr>
      </p:pic>
    </p:spTree>
    <p:extLst>
      <p:ext uri="{BB962C8B-B14F-4D97-AF65-F5344CB8AC3E}">
        <p14:creationId xmlns:p14="http://schemas.microsoft.com/office/powerpoint/2010/main" val="41109852"/>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AC6B78-C6E2-E101-56D5-4BD2120DE751}"/>
              </a:ext>
            </a:extLst>
          </p:cNvPr>
          <p:cNvSpPr>
            <a:spLocks noGrp="1"/>
          </p:cNvSpPr>
          <p:nvPr>
            <p:ph type="body" sz="quarter" idx="11"/>
          </p:nvPr>
        </p:nvSpPr>
        <p:spPr>
          <a:xfrm>
            <a:off x="468000" y="1080000"/>
            <a:ext cx="7920000" cy="962269"/>
          </a:xfrm>
        </p:spPr>
        <p:txBody>
          <a:bodyPr/>
          <a:lstStyle/>
          <a:p>
            <a:r>
              <a:rPr lang="en-US" altLang="zh-CN" b="0" dirty="0">
                <a:latin typeface="+mn-lt"/>
                <a:ea typeface="SimHei" panose="02010609060101010101" pitchFamily="49" charset="-122"/>
              </a:rPr>
              <a:t>FSP</a:t>
            </a:r>
            <a:r>
              <a:rPr lang="zh-CN" altLang="en-US" b="0" dirty="0">
                <a:latin typeface="+mn-lt"/>
                <a:ea typeface="SimHei" panose="02010609060101010101" pitchFamily="49" charset="-122"/>
              </a:rPr>
              <a:t>介绍</a:t>
            </a:r>
            <a:endParaRPr lang="en-US" b="0" dirty="0">
              <a:latin typeface="+mn-lt"/>
              <a:ea typeface="SimHei" panose="02010609060101010101" pitchFamily="49" charset="-122"/>
            </a:endParaRPr>
          </a:p>
        </p:txBody>
      </p:sp>
    </p:spTree>
    <p:extLst>
      <p:ext uri="{BB962C8B-B14F-4D97-AF65-F5344CB8AC3E}">
        <p14:creationId xmlns:p14="http://schemas.microsoft.com/office/powerpoint/2010/main" val="1720595697"/>
      </p:ext>
    </p:extLst>
  </p:cSld>
  <p:clrMapOvr>
    <a:masterClrMapping/>
  </p:clrMapOvr>
  <mc:AlternateContent xmlns:mc="http://schemas.openxmlformats.org/markup-compatibility/2006" xmlns:p14="http://schemas.microsoft.com/office/powerpoint/2010/main">
    <mc:Choice Requires="p14">
      <p:transition spd="slow" p14:dur="2000" advTm="5992"/>
    </mc:Choice>
    <mc:Fallback xmlns="">
      <p:transition spd="slow" advTm="599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52AAAA-5417-48C6-B5A8-6F351D3FFE72}"/>
              </a:ext>
            </a:extLst>
          </p:cNvPr>
          <p:cNvSpPr>
            <a:spLocks noGrp="1"/>
          </p:cNvSpPr>
          <p:nvPr>
            <p:ph type="title"/>
          </p:nvPr>
        </p:nvSpPr>
        <p:spPr/>
        <p:txBody>
          <a:bodyPr/>
          <a:lstStyle/>
          <a:p>
            <a:r>
              <a:rPr lang="zh-CN" altLang="en-US" b="0" dirty="0">
                <a:latin typeface="+mn-lt"/>
                <a:ea typeface="SimHei" panose="02010609060101010101" pitchFamily="49" charset="-122"/>
              </a:rPr>
              <a:t>什么是</a:t>
            </a:r>
            <a:r>
              <a:rPr lang="en-US" altLang="zh-CN" b="0" dirty="0">
                <a:latin typeface="+mn-lt"/>
                <a:ea typeface="SimHei" panose="02010609060101010101" pitchFamily="49" charset="-122"/>
              </a:rPr>
              <a:t>FSP (</a:t>
            </a:r>
            <a:r>
              <a:rPr lang="en-US" b="0" dirty="0">
                <a:latin typeface="+mn-lt"/>
                <a:ea typeface="SimHei" panose="02010609060101010101" pitchFamily="49" charset="-122"/>
              </a:rPr>
              <a:t>Flexible Software Package)</a:t>
            </a:r>
            <a:r>
              <a:rPr lang="zh-CN" altLang="en-US" b="0" dirty="0">
                <a:latin typeface="+mn-lt"/>
                <a:ea typeface="SimHei" panose="02010609060101010101" pitchFamily="49" charset="-122"/>
              </a:rPr>
              <a:t> ？</a:t>
            </a:r>
            <a:endParaRPr lang="en-US" b="0" dirty="0">
              <a:solidFill>
                <a:srgbClr val="FF0000"/>
              </a:solidFill>
              <a:latin typeface="+mn-lt"/>
              <a:ea typeface="SimHei" panose="02010609060101010101" pitchFamily="49" charset="-122"/>
            </a:endParaRPr>
          </a:p>
        </p:txBody>
      </p:sp>
      <p:sp>
        <p:nvSpPr>
          <p:cNvPr id="6" name="コンテンツ プレースホルダー 3">
            <a:extLst>
              <a:ext uri="{FF2B5EF4-FFF2-40B4-BE49-F238E27FC236}">
                <a16:creationId xmlns:a16="http://schemas.microsoft.com/office/drawing/2014/main" id="{2834A319-16DF-445E-9842-5D9EA844123E}"/>
              </a:ext>
            </a:extLst>
          </p:cNvPr>
          <p:cNvSpPr txBox="1">
            <a:spLocks/>
          </p:cNvSpPr>
          <p:nvPr/>
        </p:nvSpPr>
        <p:spPr>
          <a:xfrm>
            <a:off x="467999" y="1329123"/>
            <a:ext cx="9000000" cy="4661789"/>
          </a:xfrm>
          <a:prstGeom prst="rect">
            <a:avLst/>
          </a:prstGeom>
        </p:spPr>
        <p:txBody>
          <a:bodyPr vert="horz" lIns="0" tIns="0" rIns="0" bIns="0" rtlCol="0">
            <a:spAutoFit/>
          </a:bodyPr>
          <a:lst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用 </a:t>
            </a:r>
            <a:r>
              <a:rPr lang="en-US" dirty="0">
                <a:latin typeface="Times New Roman" panose="02020603050405020304" pitchFamily="18" charset="0"/>
                <a:ea typeface="SimSun" panose="02010600030101010101" pitchFamily="2" charset="-122"/>
                <a:cs typeface="Times New Roman" panose="02020603050405020304" pitchFamily="18" charset="0"/>
              </a:rPr>
              <a:t>C </a:t>
            </a:r>
            <a:r>
              <a:rPr lang="zh-CN" altLang="en-US" dirty="0">
                <a:latin typeface="Times New Roman" panose="02020603050405020304" pitchFamily="18" charset="0"/>
                <a:ea typeface="SimSun" panose="02010600030101010101" pitchFamily="2" charset="-122"/>
                <a:cs typeface="Times New Roman" panose="02020603050405020304" pitchFamily="18" charset="0"/>
              </a:rPr>
              <a:t>语言编写的用于 </a:t>
            </a:r>
            <a:r>
              <a:rPr lang="en-US" dirty="0">
                <a:latin typeface="Times New Roman" panose="02020603050405020304" pitchFamily="18" charset="0"/>
                <a:ea typeface="SimSun" panose="02010600030101010101" pitchFamily="2" charset="-122"/>
                <a:cs typeface="Times New Roman" panose="02020603050405020304" pitchFamily="18" charset="0"/>
              </a:rPr>
              <a:t>Renesas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微控制器的高度可定制软件 </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与 </a:t>
            </a:r>
            <a:r>
              <a:rPr lang="en-US" dirty="0">
                <a:latin typeface="Times New Roman" panose="02020603050405020304" pitchFamily="18" charset="0"/>
                <a:ea typeface="SimSun" panose="02010600030101010101" pitchFamily="2" charset="-122"/>
                <a:cs typeface="Times New Roman" panose="02020603050405020304" pitchFamily="18" charset="0"/>
              </a:rPr>
              <a:t>e2</a:t>
            </a:r>
            <a:r>
              <a:rPr lang="en-US" altLang="zh-CN" dirty="0">
                <a:latin typeface="Times New Roman" panose="02020603050405020304" pitchFamily="18" charset="0"/>
                <a:ea typeface="SimSun" panose="02010600030101010101" pitchFamily="2" charset="-122"/>
                <a:cs typeface="Times New Roman" panose="02020603050405020304" pitchFamily="18" charset="0"/>
              </a:rPr>
              <a:t>studio</a:t>
            </a:r>
            <a:r>
              <a:rPr lang="zh-CN" altLang="en-US" dirty="0">
                <a:latin typeface="Times New Roman" panose="02020603050405020304" pitchFamily="18" charset="0"/>
                <a:ea typeface="SimSun" panose="02010600030101010101" pitchFamily="2" charset="-122"/>
                <a:cs typeface="Times New Roman" panose="02020603050405020304" pitchFamily="18" charset="0"/>
              </a:rPr>
              <a:t>集成 </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包括：</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ü"/>
            </a:pPr>
            <a:r>
              <a:rPr lang="zh-CN" altLang="en-US" dirty="0">
                <a:latin typeface="Times New Roman" panose="02020603050405020304" pitchFamily="18" charset="0"/>
                <a:ea typeface="SimSun" panose="02010600030101010101" pitchFamily="2" charset="-122"/>
                <a:cs typeface="Times New Roman" panose="02020603050405020304" pitchFamily="18" charset="0"/>
              </a:rPr>
              <a:t>几乎所有外围设备的驱动程序 </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ü"/>
            </a:pPr>
            <a:r>
              <a:rPr lang="zh-CN" altLang="en-US" dirty="0">
                <a:latin typeface="Times New Roman" panose="02020603050405020304" pitchFamily="18" charset="0"/>
                <a:ea typeface="SimSun" panose="02010600030101010101" pitchFamily="2" charset="-122"/>
                <a:cs typeface="Times New Roman" panose="02020603050405020304" pitchFamily="18" charset="0"/>
              </a:rPr>
              <a:t>带有 </a:t>
            </a:r>
            <a:r>
              <a:rPr lang="en-US" dirty="0">
                <a:latin typeface="Times New Roman" panose="02020603050405020304" pitchFamily="18" charset="0"/>
                <a:ea typeface="SimSun" panose="02010600030101010101" pitchFamily="2" charset="-122"/>
                <a:cs typeface="Times New Roman" panose="02020603050405020304" pitchFamily="18" charset="0"/>
              </a:rPr>
              <a:t>AWS </a:t>
            </a:r>
            <a:r>
              <a:rPr lang="zh-CN" altLang="en-US" dirty="0">
                <a:latin typeface="Times New Roman" panose="02020603050405020304" pitchFamily="18" charset="0"/>
                <a:ea typeface="SimSun" panose="02010600030101010101" pitchFamily="2" charset="-122"/>
                <a:cs typeface="Times New Roman" panose="02020603050405020304" pitchFamily="18" charset="0"/>
              </a:rPr>
              <a:t>服务的 </a:t>
            </a:r>
            <a:r>
              <a:rPr lang="en-US" dirty="0" err="1">
                <a:latin typeface="Times New Roman" panose="02020603050405020304" pitchFamily="18" charset="0"/>
                <a:ea typeface="SimSun" panose="02010600030101010101" pitchFamily="2" charset="-122"/>
                <a:cs typeface="Times New Roman" panose="02020603050405020304" pitchFamily="18" charset="0"/>
              </a:rPr>
              <a:t>FreeRTOS</a:t>
            </a:r>
            <a:r>
              <a:rPr lang="en-US" dirty="0">
                <a:latin typeface="Times New Roman" panose="02020603050405020304" pitchFamily="18" charset="0"/>
                <a:ea typeface="SimSun" panose="02010600030101010101" pitchFamily="2" charset="-122"/>
                <a:cs typeface="Times New Roman" panose="02020603050405020304" pitchFamily="18" charset="0"/>
              </a:rPr>
              <a:t> </a:t>
            </a:r>
          </a:p>
          <a:p>
            <a:pPr marL="285750" indent="-285750">
              <a:buFont typeface="Wingdings" panose="05000000000000000000" pitchFamily="2" charset="2"/>
              <a:buChar char="ü"/>
            </a:pPr>
            <a:r>
              <a:rPr lang="en-US" dirty="0">
                <a:latin typeface="Times New Roman" panose="02020603050405020304" pitchFamily="18" charset="0"/>
                <a:ea typeface="SimSun" panose="02010600030101010101" pitchFamily="2" charset="-122"/>
                <a:cs typeface="Times New Roman" panose="02020603050405020304" pitchFamily="18" charset="0"/>
              </a:rPr>
              <a:t>Azure RTOS </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与 </a:t>
            </a:r>
            <a:r>
              <a:rPr lang="en-US" dirty="0">
                <a:latin typeface="Times New Roman" panose="02020603050405020304" pitchFamily="18" charset="0"/>
                <a:ea typeface="SimSun" panose="02010600030101010101" pitchFamily="2" charset="-122"/>
                <a:cs typeface="Times New Roman" panose="02020603050405020304" pitchFamily="18" charset="0"/>
              </a:rPr>
              <a:t>Azure RTOS </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中间件 </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ü"/>
            </a:pPr>
            <a:r>
              <a:rPr lang="en-US" dirty="0">
                <a:latin typeface="Times New Roman" panose="02020603050405020304" pitchFamily="18" charset="0"/>
                <a:ea typeface="SimSun" panose="02010600030101010101" pitchFamily="2" charset="-122"/>
                <a:cs typeface="Times New Roman" panose="02020603050405020304" pitchFamily="18" charset="0"/>
              </a:rPr>
              <a:t>Arm </a:t>
            </a:r>
            <a:r>
              <a:rPr lang="en-US" dirty="0" err="1">
                <a:latin typeface="Times New Roman" panose="02020603050405020304" pitchFamily="18" charset="0"/>
                <a:ea typeface="SimSun" panose="02010600030101010101" pitchFamily="2" charset="-122"/>
                <a:cs typeface="Times New Roman" panose="02020603050405020304" pitchFamily="18" charset="0"/>
              </a:rPr>
              <a:t>Mbed</a:t>
            </a: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en-US" dirty="0" err="1">
                <a:latin typeface="Times New Roman" panose="02020603050405020304" pitchFamily="18" charset="0"/>
                <a:ea typeface="SimSun" panose="02010600030101010101" pitchFamily="2" charset="-122"/>
                <a:cs typeface="Times New Roman" panose="02020603050405020304" pitchFamily="18" charset="0"/>
              </a:rPr>
              <a:t>TLS、Mbed</a:t>
            </a:r>
            <a:r>
              <a:rPr lang="en-US" dirty="0">
                <a:latin typeface="Times New Roman" panose="02020603050405020304" pitchFamily="18" charset="0"/>
                <a:ea typeface="SimSun" panose="02010600030101010101" pitchFamily="2" charset="-122"/>
                <a:cs typeface="Times New Roman" panose="02020603050405020304" pitchFamily="18" charset="0"/>
              </a:rPr>
              <a:t> Crypto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和 </a:t>
            </a:r>
            <a:r>
              <a:rPr lang="en-US" dirty="0" err="1">
                <a:latin typeface="Times New Roman" panose="02020603050405020304" pitchFamily="18" charset="0"/>
                <a:ea typeface="SimSun" panose="02010600030101010101" pitchFamily="2" charset="-122"/>
                <a:cs typeface="Times New Roman" panose="02020603050405020304" pitchFamily="18" charset="0"/>
              </a:rPr>
              <a:t>LittleFS</a:t>
            </a:r>
            <a:r>
              <a:rPr lang="en-US" dirty="0">
                <a:latin typeface="Times New Roman" panose="02020603050405020304" pitchFamily="18" charset="0"/>
                <a:ea typeface="SimSun" panose="02010600030101010101" pitchFamily="2" charset="-122"/>
                <a:cs typeface="Times New Roman" panose="02020603050405020304" pitchFamily="18" charset="0"/>
              </a:rPr>
              <a:t> </a:t>
            </a:r>
          </a:p>
          <a:p>
            <a:pPr marL="285750" indent="-285750">
              <a:buFont typeface="Wingdings" panose="05000000000000000000" pitchFamily="2" charset="2"/>
              <a:buChar char="ü"/>
            </a:pPr>
            <a:r>
              <a:rPr lang="en-US" dirty="0">
                <a:latin typeface="Times New Roman" panose="02020603050405020304" pitchFamily="18" charset="0"/>
                <a:ea typeface="SimSun" panose="02010600030101010101" pitchFamily="2" charset="-122"/>
                <a:cs typeface="Times New Roman" panose="02020603050405020304" pitchFamily="18" charset="0"/>
              </a:rPr>
              <a:t>SEGGER </a:t>
            </a:r>
            <a:r>
              <a:rPr lang="en-US" dirty="0" err="1">
                <a:latin typeface="Times New Roman" panose="02020603050405020304" pitchFamily="18" charset="0"/>
                <a:ea typeface="SimSun" panose="02010600030101010101" pitchFamily="2" charset="-122"/>
                <a:cs typeface="Times New Roman" panose="02020603050405020304" pitchFamily="18" charset="0"/>
              </a:rPr>
              <a:t>emWin</a:t>
            </a: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和 </a:t>
            </a:r>
            <a:r>
              <a:rPr lang="en-US" dirty="0">
                <a:latin typeface="Times New Roman" panose="02020603050405020304" pitchFamily="18" charset="0"/>
                <a:ea typeface="SimSun" panose="02010600030101010101" pitchFamily="2" charset="-122"/>
                <a:cs typeface="Times New Roman" panose="02020603050405020304" pitchFamily="18" charset="0"/>
              </a:rPr>
              <a:t>TES Dave2D </a:t>
            </a:r>
          </a:p>
          <a:p>
            <a:pPr marL="285750" indent="-285750">
              <a:buFont typeface="Wingdings" panose="05000000000000000000" pitchFamily="2" charset="2"/>
              <a:buChar char="ü"/>
            </a:pPr>
            <a:r>
              <a:rPr lang="zh-CN" altLang="en-US" dirty="0">
                <a:latin typeface="Times New Roman" panose="02020603050405020304" pitchFamily="18" charset="0"/>
                <a:ea typeface="SimSun" panose="02010600030101010101" pitchFamily="2" charset="-122"/>
                <a:cs typeface="Times New Roman" panose="02020603050405020304" pitchFamily="18" charset="0"/>
              </a:rPr>
              <a:t>发布前经过系统测试 </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ü"/>
            </a:pPr>
            <a:r>
              <a:rPr lang="zh-CN" altLang="en-US" dirty="0">
                <a:latin typeface="Times New Roman" panose="02020603050405020304" pitchFamily="18" charset="0"/>
                <a:ea typeface="SimSun" panose="02010600030101010101" pitchFamily="2" charset="-122"/>
                <a:cs typeface="Times New Roman" panose="02020603050405020304" pitchFamily="18" charset="0"/>
              </a:rPr>
              <a:t>代码清晰并公开 </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使用本机 </a:t>
            </a:r>
            <a:r>
              <a:rPr lang="en-US" dirty="0">
                <a:latin typeface="Times New Roman" panose="02020603050405020304" pitchFamily="18" charset="0"/>
                <a:ea typeface="SimSun" panose="02010600030101010101" pitchFamily="2" charset="-122"/>
                <a:cs typeface="Times New Roman" panose="02020603050405020304" pitchFamily="18" charset="0"/>
              </a:rPr>
              <a:t>e2studio（</a:t>
            </a:r>
            <a:r>
              <a:rPr lang="zh-CN" altLang="en-US" dirty="0">
                <a:latin typeface="Times New Roman" panose="02020603050405020304" pitchFamily="18" charset="0"/>
                <a:ea typeface="SimSun" panose="02010600030101010101" pitchFamily="2" charset="-122"/>
                <a:cs typeface="Times New Roman" panose="02020603050405020304" pitchFamily="18" charset="0"/>
              </a:rPr>
              <a:t>基于 </a:t>
            </a:r>
            <a:r>
              <a:rPr lang="en-US" dirty="0">
                <a:latin typeface="Times New Roman" panose="02020603050405020304" pitchFamily="18" charset="0"/>
                <a:ea typeface="SimSun" panose="02010600030101010101" pitchFamily="2" charset="-122"/>
                <a:cs typeface="Times New Roman" panose="02020603050405020304" pitchFamily="18" charset="0"/>
              </a:rPr>
              <a:t>Eclipse）</a:t>
            </a:r>
            <a:r>
              <a:rPr lang="zh-CN" altLang="en-US" dirty="0">
                <a:latin typeface="Times New Roman" panose="02020603050405020304" pitchFamily="18" charset="0"/>
                <a:ea typeface="SimSun" panose="02010600030101010101" pitchFamily="2" charset="-122"/>
                <a:cs typeface="Times New Roman" panose="02020603050405020304" pitchFamily="18" charset="0"/>
              </a:rPr>
              <a:t>配置器配置的软件 </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用于 </a:t>
            </a:r>
            <a:r>
              <a:rPr lang="en-US" dirty="0">
                <a:latin typeface="Times New Roman" panose="02020603050405020304" pitchFamily="18" charset="0"/>
                <a:ea typeface="SimSun" panose="02010600030101010101" pitchFamily="2" charset="-122"/>
                <a:cs typeface="Times New Roman" panose="02020603050405020304" pitchFamily="18" charset="0"/>
              </a:rPr>
              <a:t>Keil MDK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和 </a:t>
            </a:r>
            <a:r>
              <a:rPr lang="en-US" dirty="0">
                <a:latin typeface="Times New Roman" panose="02020603050405020304" pitchFamily="18" charset="0"/>
                <a:ea typeface="SimSun" panose="02010600030101010101" pitchFamily="2" charset="-122"/>
                <a:cs typeface="Times New Roman" panose="02020603050405020304" pitchFamily="18" charset="0"/>
              </a:rPr>
              <a:t>IAR Embedded Workbench </a:t>
            </a:r>
            <a:r>
              <a:rPr lang="zh-CN" altLang="en-US" dirty="0">
                <a:latin typeface="Times New Roman" panose="02020603050405020304" pitchFamily="18" charset="0"/>
                <a:ea typeface="SimSun" panose="02010600030101010101" pitchFamily="2" charset="-122"/>
                <a:cs typeface="Times New Roman" panose="02020603050405020304" pitchFamily="18" charset="0"/>
              </a:rPr>
              <a:t>的独立配置器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dirty="0">
                <a:latin typeface="Times New Roman" panose="02020603050405020304" pitchFamily="18" charset="0"/>
                <a:ea typeface="SimSun" panose="02010600030101010101" pitchFamily="2" charset="-122"/>
                <a:cs typeface="Times New Roman" panose="02020603050405020304" pitchFamily="18" charset="0"/>
              </a:rPr>
              <a:t>RASC)</a:t>
            </a:r>
          </a:p>
        </p:txBody>
      </p:sp>
      <p:pic>
        <p:nvPicPr>
          <p:cNvPr id="7" name="Picture 2" descr="RA Family logo">
            <a:extLst>
              <a:ext uri="{FF2B5EF4-FFF2-40B4-BE49-F238E27FC236}">
                <a16:creationId xmlns:a16="http://schemas.microsoft.com/office/drawing/2014/main" id="{7E646F6C-96F2-4F4E-88DB-47D5001102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643" y="1676400"/>
            <a:ext cx="3006400" cy="10690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3B1220D-AC71-4059-B5BE-4CB4B8EA9087}"/>
              </a:ext>
            </a:extLst>
          </p:cNvPr>
          <p:cNvGrpSpPr/>
          <p:nvPr/>
        </p:nvGrpSpPr>
        <p:grpSpPr>
          <a:xfrm>
            <a:off x="7835400" y="2971800"/>
            <a:ext cx="3316643" cy="619983"/>
            <a:chOff x="8153400" y="4290130"/>
            <a:chExt cx="3316643" cy="619983"/>
          </a:xfrm>
        </p:grpSpPr>
        <p:pic>
          <p:nvPicPr>
            <p:cNvPr id="9" name="Picture 4" descr="https://www.freertos.org/wp-content/uploads/2018/07/logo-1.jpg">
              <a:extLst>
                <a:ext uri="{FF2B5EF4-FFF2-40B4-BE49-F238E27FC236}">
                  <a16:creationId xmlns:a16="http://schemas.microsoft.com/office/drawing/2014/main" id="{BEB4A82E-496B-4374-B43D-4D817149F5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4290130"/>
              <a:ext cx="1630912" cy="6199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amazon aws">
              <a:extLst>
                <a:ext uri="{FF2B5EF4-FFF2-40B4-BE49-F238E27FC236}">
                  <a16:creationId xmlns:a16="http://schemas.microsoft.com/office/drawing/2014/main" id="{DB4E60CA-E666-4774-BB35-7EFB10D2B6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1768" y="4290130"/>
              <a:ext cx="1438275" cy="53340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8" descr="Image result for segger">
            <a:extLst>
              <a:ext uri="{FF2B5EF4-FFF2-40B4-BE49-F238E27FC236}">
                <a16:creationId xmlns:a16="http://schemas.microsoft.com/office/drawing/2014/main" id="{6DE9F086-093F-48ED-B846-5F5244467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6482" y="5007825"/>
            <a:ext cx="14382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arm">
            <a:extLst>
              <a:ext uri="{FF2B5EF4-FFF2-40B4-BE49-F238E27FC236}">
                <a16:creationId xmlns:a16="http://schemas.microsoft.com/office/drawing/2014/main" id="{26837289-55B3-471F-BA2D-88A9334980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9988" y="4114800"/>
            <a:ext cx="14382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descr="徽标&#10;&#10;描述已自动生成">
            <a:extLst>
              <a:ext uri="{FF2B5EF4-FFF2-40B4-BE49-F238E27FC236}">
                <a16:creationId xmlns:a16="http://schemas.microsoft.com/office/drawing/2014/main" id="{C7C121D4-1E90-47FF-8B92-5ECDA63FE7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45619" y="3849804"/>
            <a:ext cx="1600000" cy="900000"/>
          </a:xfrm>
          <a:prstGeom prst="rect">
            <a:avLst/>
          </a:prstGeom>
        </p:spPr>
      </p:pic>
    </p:spTree>
    <p:extLst>
      <p:ext uri="{BB962C8B-B14F-4D97-AF65-F5344CB8AC3E}">
        <p14:creationId xmlns:p14="http://schemas.microsoft.com/office/powerpoint/2010/main" val="2470194282"/>
      </p:ext>
    </p:extLst>
  </p:cSld>
  <p:clrMapOvr>
    <a:masterClrMapping/>
  </p:clrMapOvr>
  <mc:AlternateContent xmlns:mc="http://schemas.openxmlformats.org/markup-compatibility/2006" xmlns:p14="http://schemas.microsoft.com/office/powerpoint/2010/main">
    <mc:Choice Requires="p14">
      <p:transition spd="slow" p14:dur="2000" advTm="45605"/>
    </mc:Choice>
    <mc:Fallback xmlns="">
      <p:transition spd="slow" advTm="45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CBD0-B2B9-4F6B-BF40-1D4439D1BD8B}"/>
              </a:ext>
            </a:extLst>
          </p:cNvPr>
          <p:cNvSpPr>
            <a:spLocks noGrp="1"/>
          </p:cNvSpPr>
          <p:nvPr>
            <p:ph type="title"/>
          </p:nvPr>
        </p:nvSpPr>
        <p:spPr>
          <a:xfrm>
            <a:off x="467999" y="597227"/>
            <a:ext cx="11244575" cy="455509"/>
          </a:xfrm>
        </p:spPr>
        <p:txBody>
          <a:bodyPr/>
          <a:lstStyle/>
          <a:p>
            <a:r>
              <a:rPr lang="en-US" altLang="zh-CN" b="0" dirty="0">
                <a:latin typeface="+mn-lt"/>
                <a:ea typeface="黑体" panose="02010609060101010101" pitchFamily="49" charset="-122"/>
              </a:rPr>
              <a:t>FSP</a:t>
            </a:r>
            <a:r>
              <a:rPr lang="zh-CN" altLang="en-US" b="0" dirty="0">
                <a:latin typeface="+mn-lt"/>
                <a:ea typeface="黑体" panose="02010609060101010101" pitchFamily="49" charset="-122"/>
              </a:rPr>
              <a:t>亮点</a:t>
            </a:r>
            <a:endParaRPr lang="en-GB" b="0" dirty="0">
              <a:latin typeface="+mn-lt"/>
              <a:ea typeface="黑体" panose="02010609060101010101" pitchFamily="49" charset="-122"/>
            </a:endParaRPr>
          </a:p>
        </p:txBody>
      </p:sp>
      <p:pic>
        <p:nvPicPr>
          <p:cNvPr id="4" name="Picture 3" descr="A picture containing clipart&#10;&#10;Description automatically generated">
            <a:extLst>
              <a:ext uri="{FF2B5EF4-FFF2-40B4-BE49-F238E27FC236}">
                <a16:creationId xmlns:a16="http://schemas.microsoft.com/office/drawing/2014/main" id="{E4A4776D-1D23-4D54-ABD1-0BE4CA6B93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8452" y="309376"/>
            <a:ext cx="1487722" cy="529030"/>
          </a:xfrm>
          <a:prstGeom prst="rect">
            <a:avLst/>
          </a:prstGeom>
        </p:spPr>
      </p:pic>
      <p:grpSp>
        <p:nvGrpSpPr>
          <p:cNvPr id="50" name="Group 49">
            <a:extLst>
              <a:ext uri="{FF2B5EF4-FFF2-40B4-BE49-F238E27FC236}">
                <a16:creationId xmlns:a16="http://schemas.microsoft.com/office/drawing/2014/main" id="{062BE15B-7D84-44B3-9021-187726EEE611}"/>
              </a:ext>
            </a:extLst>
          </p:cNvPr>
          <p:cNvGrpSpPr/>
          <p:nvPr/>
        </p:nvGrpSpPr>
        <p:grpSpPr>
          <a:xfrm>
            <a:off x="2291650" y="2109596"/>
            <a:ext cx="8681150" cy="3821429"/>
            <a:chOff x="2247900" y="0"/>
            <a:chExt cx="8267700" cy="4495800"/>
          </a:xfrm>
        </p:grpSpPr>
        <p:sp>
          <p:nvSpPr>
            <p:cNvPr id="51" name="Rectangle 50">
              <a:extLst>
                <a:ext uri="{FF2B5EF4-FFF2-40B4-BE49-F238E27FC236}">
                  <a16:creationId xmlns:a16="http://schemas.microsoft.com/office/drawing/2014/main" id="{CE285A3A-193A-4BB2-8EAD-B5FC9A77EFB7}"/>
                </a:ext>
              </a:extLst>
            </p:cNvPr>
            <p:cNvSpPr/>
            <p:nvPr/>
          </p:nvSpPr>
          <p:spPr>
            <a:xfrm>
              <a:off x="2247900" y="0"/>
              <a:ext cx="8267700" cy="4495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2" name="TextBox 51">
              <a:extLst>
                <a:ext uri="{FF2B5EF4-FFF2-40B4-BE49-F238E27FC236}">
                  <a16:creationId xmlns:a16="http://schemas.microsoft.com/office/drawing/2014/main" id="{967D6EA0-A30D-46A5-9620-FCC9E5CAECD5}"/>
                </a:ext>
              </a:extLst>
            </p:cNvPr>
            <p:cNvSpPr txBox="1"/>
            <p:nvPr/>
          </p:nvSpPr>
          <p:spPr>
            <a:xfrm>
              <a:off x="2247900" y="89647"/>
              <a:ext cx="4038285" cy="9553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Production Ready Peripheral Drivers</a:t>
              </a:r>
            </a:p>
          </p:txBody>
        </p:sp>
      </p:grpSp>
      <p:grpSp>
        <p:nvGrpSpPr>
          <p:cNvPr id="53" name="Group 52">
            <a:extLst>
              <a:ext uri="{FF2B5EF4-FFF2-40B4-BE49-F238E27FC236}">
                <a16:creationId xmlns:a16="http://schemas.microsoft.com/office/drawing/2014/main" id="{414056FB-9032-426B-A29F-126F77ECE7D4}"/>
              </a:ext>
            </a:extLst>
          </p:cNvPr>
          <p:cNvGrpSpPr/>
          <p:nvPr/>
        </p:nvGrpSpPr>
        <p:grpSpPr>
          <a:xfrm>
            <a:off x="2291649" y="3064953"/>
            <a:ext cx="8681149" cy="2866072"/>
            <a:chOff x="2247900" y="955357"/>
            <a:chExt cx="8267700" cy="3315652"/>
          </a:xfrm>
        </p:grpSpPr>
        <p:sp>
          <p:nvSpPr>
            <p:cNvPr id="54" name="Rectangle 53">
              <a:extLst>
                <a:ext uri="{FF2B5EF4-FFF2-40B4-BE49-F238E27FC236}">
                  <a16:creationId xmlns:a16="http://schemas.microsoft.com/office/drawing/2014/main" id="{CC894DEC-76FD-440B-99EE-B486721BE694}"/>
                </a:ext>
              </a:extLst>
            </p:cNvPr>
            <p:cNvSpPr/>
            <p:nvPr/>
          </p:nvSpPr>
          <p:spPr>
            <a:xfrm>
              <a:off x="2247900" y="955357"/>
              <a:ext cx="8267700" cy="3315652"/>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TextBox 54">
              <a:extLst>
                <a:ext uri="{FF2B5EF4-FFF2-40B4-BE49-F238E27FC236}">
                  <a16:creationId xmlns:a16="http://schemas.microsoft.com/office/drawing/2014/main" id="{64F0F3D3-03BD-4A10-BDBB-8E5D95CB23ED}"/>
                </a:ext>
              </a:extLst>
            </p:cNvPr>
            <p:cNvSpPr txBox="1"/>
            <p:nvPr/>
          </p:nvSpPr>
          <p:spPr>
            <a:xfrm>
              <a:off x="2247900" y="1010454"/>
              <a:ext cx="4038285" cy="9553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Uses RTOS</a:t>
              </a:r>
            </a:p>
          </p:txBody>
        </p:sp>
      </p:grpSp>
      <p:grpSp>
        <p:nvGrpSpPr>
          <p:cNvPr id="56" name="Group 55">
            <a:extLst>
              <a:ext uri="{FF2B5EF4-FFF2-40B4-BE49-F238E27FC236}">
                <a16:creationId xmlns:a16="http://schemas.microsoft.com/office/drawing/2014/main" id="{969E9B41-7171-4E10-8202-1B6BA5A823D5}"/>
              </a:ext>
            </a:extLst>
          </p:cNvPr>
          <p:cNvGrpSpPr/>
          <p:nvPr/>
        </p:nvGrpSpPr>
        <p:grpSpPr>
          <a:xfrm>
            <a:off x="2291650" y="4020311"/>
            <a:ext cx="8681148" cy="1910714"/>
            <a:chOff x="2247900" y="1910714"/>
            <a:chExt cx="8267700" cy="2135505"/>
          </a:xfrm>
        </p:grpSpPr>
        <p:sp>
          <p:nvSpPr>
            <p:cNvPr id="57" name="Rectangle 56">
              <a:extLst>
                <a:ext uri="{FF2B5EF4-FFF2-40B4-BE49-F238E27FC236}">
                  <a16:creationId xmlns:a16="http://schemas.microsoft.com/office/drawing/2014/main" id="{E6B438A1-57B8-4480-9521-F8A06E4AADC4}"/>
                </a:ext>
              </a:extLst>
            </p:cNvPr>
            <p:cNvSpPr/>
            <p:nvPr/>
          </p:nvSpPr>
          <p:spPr>
            <a:xfrm>
              <a:off x="2247900" y="1910714"/>
              <a:ext cx="8267700" cy="2135505"/>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8" name="TextBox 57">
              <a:extLst>
                <a:ext uri="{FF2B5EF4-FFF2-40B4-BE49-F238E27FC236}">
                  <a16:creationId xmlns:a16="http://schemas.microsoft.com/office/drawing/2014/main" id="{8C060829-1EC1-4FF7-9F68-0E897936FF17}"/>
                </a:ext>
              </a:extLst>
            </p:cNvPr>
            <p:cNvSpPr txBox="1"/>
            <p:nvPr/>
          </p:nvSpPr>
          <p:spPr>
            <a:xfrm>
              <a:off x="2247900" y="1970946"/>
              <a:ext cx="4038285" cy="9553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With Connectivity</a:t>
              </a:r>
            </a:p>
          </p:txBody>
        </p:sp>
      </p:grpSp>
      <p:grpSp>
        <p:nvGrpSpPr>
          <p:cNvPr id="59" name="Group 58">
            <a:extLst>
              <a:ext uri="{FF2B5EF4-FFF2-40B4-BE49-F238E27FC236}">
                <a16:creationId xmlns:a16="http://schemas.microsoft.com/office/drawing/2014/main" id="{AC23B60A-79B3-491F-8FDE-103EF5010AFC}"/>
              </a:ext>
            </a:extLst>
          </p:cNvPr>
          <p:cNvGrpSpPr/>
          <p:nvPr/>
        </p:nvGrpSpPr>
        <p:grpSpPr>
          <a:xfrm>
            <a:off x="2291649" y="4975668"/>
            <a:ext cx="8681147" cy="955357"/>
            <a:chOff x="2247900" y="2866072"/>
            <a:chExt cx="8267700" cy="955357"/>
          </a:xfrm>
        </p:grpSpPr>
        <p:sp>
          <p:nvSpPr>
            <p:cNvPr id="60" name="Rectangle 59">
              <a:extLst>
                <a:ext uri="{FF2B5EF4-FFF2-40B4-BE49-F238E27FC236}">
                  <a16:creationId xmlns:a16="http://schemas.microsoft.com/office/drawing/2014/main" id="{B0980132-5597-4D3E-922F-4E69159BCA7A}"/>
                </a:ext>
              </a:extLst>
            </p:cNvPr>
            <p:cNvSpPr/>
            <p:nvPr/>
          </p:nvSpPr>
          <p:spPr>
            <a:xfrm>
              <a:off x="2247900" y="2866072"/>
              <a:ext cx="8267700" cy="955357"/>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1" name="TextBox 60">
              <a:extLst>
                <a:ext uri="{FF2B5EF4-FFF2-40B4-BE49-F238E27FC236}">
                  <a16:creationId xmlns:a16="http://schemas.microsoft.com/office/drawing/2014/main" id="{0A370BE5-3EC4-471C-9CCB-22F706F801AD}"/>
                </a:ext>
              </a:extLst>
            </p:cNvPr>
            <p:cNvSpPr txBox="1"/>
            <p:nvPr/>
          </p:nvSpPr>
          <p:spPr>
            <a:xfrm>
              <a:off x="2247900" y="2866072"/>
              <a:ext cx="4038285" cy="9553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And Security</a:t>
              </a:r>
            </a:p>
          </p:txBody>
        </p:sp>
      </p:grpSp>
      <p:grpSp>
        <p:nvGrpSpPr>
          <p:cNvPr id="62" name="Group 61">
            <a:extLst>
              <a:ext uri="{FF2B5EF4-FFF2-40B4-BE49-F238E27FC236}">
                <a16:creationId xmlns:a16="http://schemas.microsoft.com/office/drawing/2014/main" id="{75F30EE9-AA4A-417A-A8D9-3CA0D70511AB}"/>
              </a:ext>
            </a:extLst>
          </p:cNvPr>
          <p:cNvGrpSpPr/>
          <p:nvPr/>
        </p:nvGrpSpPr>
        <p:grpSpPr>
          <a:xfrm>
            <a:off x="6129664" y="2136132"/>
            <a:ext cx="4843131" cy="955357"/>
            <a:chOff x="6381750" y="0"/>
            <a:chExt cx="4133850" cy="955357"/>
          </a:xfrm>
        </p:grpSpPr>
        <p:sp>
          <p:nvSpPr>
            <p:cNvPr id="63" name="Rectangle 62">
              <a:extLst>
                <a:ext uri="{FF2B5EF4-FFF2-40B4-BE49-F238E27FC236}">
                  <a16:creationId xmlns:a16="http://schemas.microsoft.com/office/drawing/2014/main" id="{F36EF914-1D89-4F2E-ABC3-5452EDA35F4C}"/>
                </a:ext>
              </a:extLst>
            </p:cNvPr>
            <p:cNvSpPr/>
            <p:nvPr/>
          </p:nvSpPr>
          <p:spPr>
            <a:xfrm>
              <a:off x="6381750" y="0"/>
              <a:ext cx="4133850" cy="955357"/>
            </a:xfrm>
            <a:prstGeom prst="rect">
              <a:avLst/>
            </a:pr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 name="TextBox 63">
              <a:extLst>
                <a:ext uri="{FF2B5EF4-FFF2-40B4-BE49-F238E27FC236}">
                  <a16:creationId xmlns:a16="http://schemas.microsoft.com/office/drawing/2014/main" id="{C4CF52AC-F16D-40C4-B673-1DBBE81BF0AA}"/>
                </a:ext>
              </a:extLst>
            </p:cNvPr>
            <p:cNvSpPr txBox="1"/>
            <p:nvPr/>
          </p:nvSpPr>
          <p:spPr>
            <a:xfrm>
              <a:off x="6381750" y="0"/>
              <a:ext cx="4133850" cy="95535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a:latin typeface="Times New Roman" panose="02020603050405020304" pitchFamily="18" charset="0"/>
                  <a:ea typeface="宋体" panose="02010600030101010101" pitchFamily="2" charset="-122"/>
                  <a:cs typeface="Times New Roman" panose="02020603050405020304" pitchFamily="18" charset="0"/>
                </a:rPr>
                <a:t>用于访问 </a:t>
              </a:r>
              <a:r>
                <a:rPr lang="en-US" altLang="zh-CN" sz="1200" kern="1200" dirty="0">
                  <a:latin typeface="Times New Roman" panose="02020603050405020304" pitchFamily="18" charset="0"/>
                  <a:ea typeface="宋体" panose="02010600030101010101" pitchFamily="2" charset="-122"/>
                  <a:cs typeface="Times New Roman" panose="02020603050405020304" pitchFamily="18" charset="0"/>
                </a:rPr>
                <a:t>MCU </a:t>
              </a:r>
              <a:r>
                <a:rPr lang="zh-CN" altLang="en-US" sz="1200" kern="1200" dirty="0">
                  <a:latin typeface="Times New Roman" panose="02020603050405020304" pitchFamily="18" charset="0"/>
                  <a:ea typeface="宋体" panose="02010600030101010101" pitchFamily="2" charset="-122"/>
                  <a:cs typeface="Times New Roman" panose="02020603050405020304" pitchFamily="18" charset="0"/>
                </a:rPr>
                <a:t>外设和所需功能的 </a:t>
              </a:r>
              <a:r>
                <a:rPr lang="en-US" altLang="zh-CN" sz="1200" kern="1200" dirty="0">
                  <a:latin typeface="Times New Roman" panose="02020603050405020304" pitchFamily="18" charset="0"/>
                  <a:ea typeface="宋体" panose="02010600030101010101" pitchFamily="2" charset="-122"/>
                  <a:cs typeface="Times New Roman" panose="02020603050405020304" pitchFamily="18" charset="0"/>
                </a:rPr>
                <a:t>HAL API</a:t>
              </a:r>
              <a:r>
                <a:rPr lang="zh-CN" altLang="en-US" sz="1200" kern="1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kern="1200" dirty="0">
                  <a:latin typeface="Times New Roman" panose="02020603050405020304" pitchFamily="18" charset="0"/>
                  <a:ea typeface="宋体" panose="02010600030101010101" pitchFamily="2" charset="-122"/>
                  <a:cs typeface="Times New Roman" panose="02020603050405020304" pitchFamily="18" charset="0"/>
                </a:rPr>
                <a:t>ARM </a:t>
              </a:r>
              <a:r>
                <a:rPr lang="en-US" altLang="zh-CN" sz="1200" kern="1200" dirty="0" err="1">
                  <a:latin typeface="Times New Roman" panose="02020603050405020304" pitchFamily="18" charset="0"/>
                  <a:ea typeface="宋体" panose="02010600030101010101" pitchFamily="2" charset="-122"/>
                  <a:cs typeface="Times New Roman" panose="02020603050405020304" pitchFamily="18" charset="0"/>
                </a:rPr>
                <a:t>TrustZone</a:t>
              </a:r>
              <a:r>
                <a:rPr lang="en-US" altLang="zh-CN" sz="1200" kern="12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kern="1200" dirty="0">
                  <a:latin typeface="Times New Roman" panose="02020603050405020304" pitchFamily="18" charset="0"/>
                  <a:ea typeface="宋体" panose="02010600030101010101" pitchFamily="2" charset="-122"/>
                  <a:cs typeface="Times New Roman" panose="02020603050405020304" pitchFamily="18" charset="0"/>
                </a:rPr>
                <a:t>已启用</a:t>
              </a:r>
            </a:p>
            <a:p>
              <a:pPr marL="114300" lvl="1" indent="-114300" algn="l" defTabSz="533400">
                <a:lnSpc>
                  <a:spcPct val="90000"/>
                </a:lnSpc>
                <a:spcBef>
                  <a:spcPct val="0"/>
                </a:spcBef>
                <a:spcAft>
                  <a:spcPct val="15000"/>
                </a:spcAft>
                <a:buChar char="•"/>
              </a:pPr>
              <a:r>
                <a:rPr lang="zh-CN" altLang="en-US" sz="1200" kern="1200" dirty="0">
                  <a:latin typeface="Times New Roman" panose="02020603050405020304" pitchFamily="18" charset="0"/>
                  <a:ea typeface="宋体" panose="02010600030101010101" pitchFamily="2" charset="-122"/>
                  <a:cs typeface="Times New Roman" panose="02020603050405020304" pitchFamily="18" charset="0"/>
                </a:rPr>
                <a:t>直观的配置器和代码生成器</a:t>
              </a:r>
            </a:p>
            <a:p>
              <a:pPr marL="114300" lvl="1" indent="-114300" algn="l" defTabSz="533400">
                <a:lnSpc>
                  <a:spcPct val="90000"/>
                </a:lnSpc>
                <a:spcBef>
                  <a:spcPct val="0"/>
                </a:spcBef>
                <a:spcAft>
                  <a:spcPct val="15000"/>
                </a:spcAft>
                <a:buChar char="•"/>
              </a:pPr>
              <a:r>
                <a:rPr lang="zh-CN" altLang="en-US" sz="1200" kern="1200" dirty="0">
                  <a:latin typeface="Times New Roman" panose="02020603050405020304" pitchFamily="18" charset="0"/>
                  <a:ea typeface="宋体" panose="02010600030101010101" pitchFamily="2" charset="-122"/>
                  <a:cs typeface="Times New Roman" panose="02020603050405020304" pitchFamily="18" charset="0"/>
                </a:rPr>
                <a:t>单元和系统测试</a:t>
              </a:r>
            </a:p>
            <a:p>
              <a:pPr marL="114300" lvl="1" indent="-114300" algn="l" defTabSz="533400">
                <a:lnSpc>
                  <a:spcPct val="90000"/>
                </a:lnSpc>
                <a:spcBef>
                  <a:spcPct val="0"/>
                </a:spcBef>
                <a:spcAft>
                  <a:spcPct val="15000"/>
                </a:spcAft>
                <a:buChar char="•"/>
              </a:pPr>
              <a:r>
                <a:rPr lang="zh-CN" altLang="en-US" sz="1200" kern="1200" dirty="0">
                  <a:latin typeface="Times New Roman" panose="02020603050405020304" pitchFamily="18" charset="0"/>
                  <a:ea typeface="宋体" panose="02010600030101010101" pitchFamily="2" charset="-122"/>
                  <a:cs typeface="Times New Roman" panose="02020603050405020304" pitchFamily="18" charset="0"/>
                </a:rPr>
                <a:t>使用行业标准工具进行静态和动态分析</a:t>
              </a:r>
              <a:endParaRPr lang="en-US" sz="1200" kern="12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5" name="Group 64">
            <a:extLst>
              <a:ext uri="{FF2B5EF4-FFF2-40B4-BE49-F238E27FC236}">
                <a16:creationId xmlns:a16="http://schemas.microsoft.com/office/drawing/2014/main" id="{DB78CA17-C16D-4902-A8B7-1BB2E7A8A772}"/>
              </a:ext>
            </a:extLst>
          </p:cNvPr>
          <p:cNvGrpSpPr/>
          <p:nvPr/>
        </p:nvGrpSpPr>
        <p:grpSpPr>
          <a:xfrm>
            <a:off x="6136240" y="3064952"/>
            <a:ext cx="4547300" cy="962578"/>
            <a:chOff x="6381749" y="955357"/>
            <a:chExt cx="4405699" cy="955357"/>
          </a:xfrm>
        </p:grpSpPr>
        <p:sp>
          <p:nvSpPr>
            <p:cNvPr id="66" name="Rectangle 65">
              <a:extLst>
                <a:ext uri="{FF2B5EF4-FFF2-40B4-BE49-F238E27FC236}">
                  <a16:creationId xmlns:a16="http://schemas.microsoft.com/office/drawing/2014/main" id="{95B73074-53CB-40E8-B9D4-C4E87D9D1F54}"/>
                </a:ext>
              </a:extLst>
            </p:cNvPr>
            <p:cNvSpPr/>
            <p:nvPr/>
          </p:nvSpPr>
          <p:spPr>
            <a:xfrm>
              <a:off x="6381750" y="955357"/>
              <a:ext cx="4133850" cy="955357"/>
            </a:xfrm>
            <a:prstGeom prst="rect">
              <a:avLst/>
            </a:pr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 name="TextBox 66">
              <a:extLst>
                <a:ext uri="{FF2B5EF4-FFF2-40B4-BE49-F238E27FC236}">
                  <a16:creationId xmlns:a16="http://schemas.microsoft.com/office/drawing/2014/main" id="{91E33419-575D-4CB3-8E75-0DD5C4E40E2C}"/>
                </a:ext>
              </a:extLst>
            </p:cNvPr>
            <p:cNvSpPr txBox="1"/>
            <p:nvPr/>
          </p:nvSpPr>
          <p:spPr>
            <a:xfrm>
              <a:off x="6381749" y="955357"/>
              <a:ext cx="4405699" cy="95535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ja-JP" altLang="en-US" sz="1200" kern="1200" dirty="0">
                  <a:latin typeface="Times New Roman" panose="02020603050405020304" pitchFamily="18" charset="0"/>
                  <a:ea typeface="宋体" panose="02010600030101010101" pitchFamily="2" charset="-122"/>
                  <a:cs typeface="Times New Roman" panose="02020603050405020304" pitchFamily="18" charset="0"/>
                </a:rPr>
                <a:t>与灵活软件包集成的最新 </a:t>
              </a:r>
              <a:r>
                <a:rPr lang="en-US" sz="1200" kern="1200" dirty="0">
                  <a:latin typeface="Times New Roman" panose="02020603050405020304" pitchFamily="18" charset="0"/>
                  <a:ea typeface="宋体" panose="02010600030101010101" pitchFamily="2" charset="-122"/>
                  <a:cs typeface="Times New Roman" panose="02020603050405020304" pitchFamily="18" charset="0"/>
                </a:rPr>
                <a:t>Azure RTOS </a:t>
              </a:r>
              <a:r>
                <a:rPr lang="ja-JP" altLang="en-US" sz="1200" kern="1200" dirty="0">
                  <a:latin typeface="Times New Roman" panose="02020603050405020304" pitchFamily="18" charset="0"/>
                  <a:ea typeface="宋体" panose="02010600030101010101" pitchFamily="2" charset="-122"/>
                  <a:cs typeface="Times New Roman" panose="02020603050405020304" pitchFamily="18" charset="0"/>
                </a:rPr>
                <a:t>和 </a:t>
              </a:r>
              <a:r>
                <a:rPr lang="en-US" sz="1200" kern="1200" dirty="0" err="1">
                  <a:latin typeface="Times New Roman" panose="02020603050405020304" pitchFamily="18" charset="0"/>
                  <a:ea typeface="宋体" panose="02010600030101010101" pitchFamily="2" charset="-122"/>
                  <a:cs typeface="Times New Roman" panose="02020603050405020304" pitchFamily="18" charset="0"/>
                </a:rPr>
                <a:t>FreeRTOS</a:t>
              </a:r>
              <a:endParaRPr lang="en-US" sz="1200" kern="1200" dirty="0">
                <a:latin typeface="Times New Roman" panose="02020603050405020304" pitchFamily="18" charset="0"/>
                <a:ea typeface="宋体" panose="02010600030101010101" pitchFamily="2" charset="-122"/>
                <a:cs typeface="Times New Roman" panose="02020603050405020304" pitchFamily="18" charset="0"/>
              </a:endParaRPr>
            </a:p>
            <a:p>
              <a:pPr marL="114300" lvl="1" indent="-114300" algn="l" defTabSz="533400">
                <a:lnSpc>
                  <a:spcPct val="90000"/>
                </a:lnSpc>
                <a:spcBef>
                  <a:spcPct val="0"/>
                </a:spcBef>
                <a:spcAft>
                  <a:spcPct val="15000"/>
                </a:spcAft>
                <a:buChar char="•"/>
              </a:pPr>
              <a:r>
                <a:rPr lang="ja-JP" altLang="en-US" sz="1200" kern="1200" dirty="0">
                  <a:latin typeface="Times New Roman" panose="02020603050405020304" pitchFamily="18" charset="0"/>
                  <a:ea typeface="宋体" panose="02010600030101010101" pitchFamily="2" charset="-122"/>
                  <a:cs typeface="Times New Roman" panose="02020603050405020304" pitchFamily="18" charset="0"/>
                </a:rPr>
                <a:t>工具可配置的 </a:t>
              </a:r>
              <a:r>
                <a:rPr lang="en-US" sz="1200" kern="1200" dirty="0">
                  <a:latin typeface="Times New Roman" panose="02020603050405020304" pitchFamily="18" charset="0"/>
                  <a:ea typeface="宋体" panose="02010600030101010101" pitchFamily="2" charset="-122"/>
                  <a:cs typeface="Times New Roman" panose="02020603050405020304" pitchFamily="18" charset="0"/>
                </a:rPr>
                <a:t>RTOS </a:t>
              </a:r>
              <a:r>
                <a:rPr lang="ja-JP" altLang="en-US" sz="1200" kern="1200" dirty="0">
                  <a:latin typeface="Times New Roman" panose="02020603050405020304" pitchFamily="18" charset="0"/>
                  <a:ea typeface="宋体" panose="02010600030101010101" pitchFamily="2" charset="-122"/>
                  <a:cs typeface="Times New Roman" panose="02020603050405020304" pitchFamily="18" charset="0"/>
                </a:rPr>
                <a:t>资源（线程、互斥等）</a:t>
              </a:r>
            </a:p>
            <a:p>
              <a:pPr marL="114300" lvl="1" indent="-114300" algn="l" defTabSz="533400">
                <a:lnSpc>
                  <a:spcPct val="90000"/>
                </a:lnSpc>
                <a:spcBef>
                  <a:spcPct val="0"/>
                </a:spcBef>
                <a:spcAft>
                  <a:spcPct val="15000"/>
                </a:spcAft>
                <a:buChar char="•"/>
              </a:pPr>
              <a:r>
                <a:rPr lang="ja-JP" altLang="en-US" sz="1200" kern="1200" dirty="0">
                  <a:latin typeface="Times New Roman" panose="02020603050405020304" pitchFamily="18" charset="0"/>
                  <a:ea typeface="宋体" panose="02010600030101010101" pitchFamily="2" charset="-122"/>
                  <a:cs typeface="Times New Roman" panose="02020603050405020304" pitchFamily="18" charset="0"/>
                </a:rPr>
                <a:t>包括裸机支持</a:t>
              </a:r>
              <a:endParaRPr lang="en-US" sz="1200" kern="12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8" name="Group 67">
            <a:extLst>
              <a:ext uri="{FF2B5EF4-FFF2-40B4-BE49-F238E27FC236}">
                <a16:creationId xmlns:a16="http://schemas.microsoft.com/office/drawing/2014/main" id="{7B7BE32B-D4D7-457D-A030-17D6AB44ACE8}"/>
              </a:ext>
            </a:extLst>
          </p:cNvPr>
          <p:cNvGrpSpPr/>
          <p:nvPr/>
        </p:nvGrpSpPr>
        <p:grpSpPr>
          <a:xfrm>
            <a:off x="6129664" y="4020310"/>
            <a:ext cx="4828441" cy="1030308"/>
            <a:chOff x="6381750" y="1910714"/>
            <a:chExt cx="4240438" cy="955357"/>
          </a:xfrm>
        </p:grpSpPr>
        <p:sp>
          <p:nvSpPr>
            <p:cNvPr id="69" name="Rectangle 68">
              <a:extLst>
                <a:ext uri="{FF2B5EF4-FFF2-40B4-BE49-F238E27FC236}">
                  <a16:creationId xmlns:a16="http://schemas.microsoft.com/office/drawing/2014/main" id="{120F1F1D-A334-485F-9CEE-F51631C7891E}"/>
                </a:ext>
              </a:extLst>
            </p:cNvPr>
            <p:cNvSpPr/>
            <p:nvPr/>
          </p:nvSpPr>
          <p:spPr>
            <a:xfrm>
              <a:off x="6381750" y="1910714"/>
              <a:ext cx="4133850" cy="955357"/>
            </a:xfrm>
            <a:prstGeom prst="rect">
              <a:avLst/>
            </a:pr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 name="TextBox 69">
              <a:extLst>
                <a:ext uri="{FF2B5EF4-FFF2-40B4-BE49-F238E27FC236}">
                  <a16:creationId xmlns:a16="http://schemas.microsoft.com/office/drawing/2014/main" id="{2A867F23-6CF5-4403-9F49-554E63F36E0F}"/>
                </a:ext>
              </a:extLst>
            </p:cNvPr>
            <p:cNvSpPr txBox="1"/>
            <p:nvPr/>
          </p:nvSpPr>
          <p:spPr>
            <a:xfrm>
              <a:off x="6381750" y="1910714"/>
              <a:ext cx="4240438" cy="95535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包括 </a:t>
              </a:r>
              <a:r>
                <a:rPr lang="en-US" sz="1200" dirty="0">
                  <a:latin typeface="Times New Roman" panose="02020603050405020304" pitchFamily="18" charset="0"/>
                  <a:ea typeface="宋体" panose="02010600030101010101" pitchFamily="2" charset="-122"/>
                  <a:cs typeface="Times New Roman" panose="02020603050405020304" pitchFamily="18" charset="0"/>
                </a:rPr>
                <a:t>Azure RTOS </a:t>
              </a:r>
              <a:r>
                <a:rPr lang="en-US" sz="1200" dirty="0" err="1">
                  <a:latin typeface="Times New Roman" panose="02020603050405020304" pitchFamily="18" charset="0"/>
                  <a:ea typeface="宋体" panose="02010600030101010101" pitchFamily="2" charset="-122"/>
                  <a:cs typeface="Times New Roman" panose="02020603050405020304" pitchFamily="18" charset="0"/>
                </a:rPr>
                <a:t>NetX</a:t>
              </a:r>
              <a:r>
                <a:rPr lang="en-US" sz="1200" dirty="0">
                  <a:latin typeface="Times New Roman" panose="02020603050405020304" pitchFamily="18" charset="0"/>
                  <a:ea typeface="宋体" panose="02010600030101010101" pitchFamily="2" charset="-122"/>
                  <a:cs typeface="Times New Roman" panose="02020603050405020304" pitchFamily="18" charset="0"/>
                </a:rPr>
                <a:t> Duo </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和附加组件、</a:t>
              </a:r>
              <a:r>
                <a:rPr lang="en-US" sz="1200" dirty="0" err="1">
                  <a:latin typeface="Times New Roman" panose="02020603050405020304" pitchFamily="18" charset="0"/>
                  <a:ea typeface="宋体" panose="02010600030101010101" pitchFamily="2" charset="-122"/>
                  <a:cs typeface="Times New Roman" panose="02020603050405020304" pitchFamily="18" charset="0"/>
                </a:rPr>
                <a:t>FreeRTOS</a:t>
              </a:r>
              <a:r>
                <a:rPr lang="en-US" sz="1200" dirty="0">
                  <a:latin typeface="Times New Roman" panose="02020603050405020304" pitchFamily="18" charset="0"/>
                  <a:ea typeface="宋体" panose="02010600030101010101" pitchFamily="2" charset="-122"/>
                  <a:cs typeface="Times New Roman" panose="02020603050405020304" pitchFamily="18" charset="0"/>
                </a:rPr>
                <a:t> TCP/IP </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堆栈、安全</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层</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a:t>
              </a:r>
              <a:r>
                <a:rPr lang="en-US" sz="1200" dirty="0">
                  <a:latin typeface="Times New Roman" panose="02020603050405020304" pitchFamily="18" charset="0"/>
                  <a:ea typeface="宋体" panose="02010600030101010101" pitchFamily="2" charset="-122"/>
                  <a:cs typeface="Times New Roman" panose="02020603050405020304" pitchFamily="18" charset="0"/>
                </a:rPr>
                <a:t>Wi-Fi </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和 </a:t>
              </a:r>
              <a:r>
                <a:rPr lang="en-US" sz="1200" dirty="0">
                  <a:latin typeface="Times New Roman" panose="02020603050405020304" pitchFamily="18" charset="0"/>
                  <a:ea typeface="宋体" panose="02010600030101010101" pitchFamily="2" charset="-122"/>
                  <a:cs typeface="Times New Roman" panose="02020603050405020304" pitchFamily="18" charset="0"/>
                </a:rPr>
                <a:t>BLE</a:t>
              </a:r>
            </a:p>
            <a:p>
              <a:pPr marL="114300" lvl="1" indent="-114300" algn="l" defTabSz="533400">
                <a:lnSpc>
                  <a:spcPct val="90000"/>
                </a:lnSpc>
                <a:spcBef>
                  <a:spcPct val="0"/>
                </a:spcBef>
                <a:spcAft>
                  <a:spcPct val="15000"/>
                </a:spcAft>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包括 </a:t>
              </a:r>
              <a:r>
                <a:rPr lang="en-US" sz="1200" dirty="0">
                  <a:latin typeface="Times New Roman" panose="02020603050405020304" pitchFamily="18" charset="0"/>
                  <a:ea typeface="宋体" panose="02010600030101010101" pitchFamily="2" charset="-122"/>
                  <a:cs typeface="Times New Roman" panose="02020603050405020304" pitchFamily="18" charset="0"/>
                </a:rPr>
                <a:t>MQTT </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和 </a:t>
              </a:r>
              <a:r>
                <a:rPr lang="en-US" sz="1200" dirty="0">
                  <a:latin typeface="Times New Roman" panose="02020603050405020304" pitchFamily="18" charset="0"/>
                  <a:ea typeface="宋体" panose="02010600030101010101" pitchFamily="2" charset="-122"/>
                  <a:cs typeface="Times New Roman" panose="02020603050405020304" pitchFamily="18" charset="0"/>
                </a:rPr>
                <a:t>TLS</a:t>
              </a:r>
            </a:p>
            <a:p>
              <a:pPr marL="114300" lvl="1" indent="-114300" algn="l" defTabSz="533400">
                <a:lnSpc>
                  <a:spcPct val="90000"/>
                </a:lnSpc>
                <a:spcBef>
                  <a:spcPct val="0"/>
                </a:spcBef>
                <a:spcAft>
                  <a:spcPct val="15000"/>
                </a:spcAft>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支持与所有主要云平台的连接</a:t>
              </a:r>
            </a:p>
            <a:p>
              <a:pPr marL="114300" lvl="1" indent="-114300" algn="l" defTabSz="533400">
                <a:lnSpc>
                  <a:spcPct val="90000"/>
                </a:lnSpc>
                <a:spcBef>
                  <a:spcPct val="0"/>
                </a:spcBef>
                <a:spcAft>
                  <a:spcPct val="15000"/>
                </a:spcAft>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用于 </a:t>
              </a:r>
              <a:r>
                <a:rPr lang="en-US" sz="1200" dirty="0">
                  <a:latin typeface="Times New Roman" panose="02020603050405020304" pitchFamily="18" charset="0"/>
                  <a:ea typeface="宋体" panose="02010600030101010101" pitchFamily="2" charset="-122"/>
                  <a:cs typeface="Times New Roman" panose="02020603050405020304" pitchFamily="18" charset="0"/>
                </a:rPr>
                <a:t>CDC、MSC、HID（</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主机和外设）的 </a:t>
              </a:r>
              <a:r>
                <a:rPr lang="en-US" sz="1200" dirty="0">
                  <a:latin typeface="Times New Roman" panose="02020603050405020304" pitchFamily="18" charset="0"/>
                  <a:ea typeface="宋体" panose="02010600030101010101" pitchFamily="2" charset="-122"/>
                  <a:cs typeface="Times New Roman" panose="02020603050405020304" pitchFamily="18" charset="0"/>
                </a:rPr>
                <a:t>USB </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中间件</a:t>
              </a:r>
              <a:endParaRPr 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4" name="Partial Circle 73">
            <a:extLst>
              <a:ext uri="{FF2B5EF4-FFF2-40B4-BE49-F238E27FC236}">
                <a16:creationId xmlns:a16="http://schemas.microsoft.com/office/drawing/2014/main" id="{81FF99BF-B7E1-438B-B388-DEF537D42864}"/>
              </a:ext>
            </a:extLst>
          </p:cNvPr>
          <p:cNvSpPr/>
          <p:nvPr/>
        </p:nvSpPr>
        <p:spPr>
          <a:xfrm>
            <a:off x="467999" y="2109596"/>
            <a:ext cx="3581400" cy="3821430"/>
          </a:xfrm>
          <a:prstGeom prst="pie">
            <a:avLst>
              <a:gd name="adj1" fmla="val 5400000"/>
              <a:gd name="adj2" fmla="val 16200000"/>
            </a:avLst>
          </a:pr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Partial Circle 74">
            <a:extLst>
              <a:ext uri="{FF2B5EF4-FFF2-40B4-BE49-F238E27FC236}">
                <a16:creationId xmlns:a16="http://schemas.microsoft.com/office/drawing/2014/main" id="{5B32E6E4-D0CB-426B-9074-AB343F8B92D6}"/>
              </a:ext>
            </a:extLst>
          </p:cNvPr>
          <p:cNvSpPr/>
          <p:nvPr/>
        </p:nvSpPr>
        <p:spPr>
          <a:xfrm>
            <a:off x="938058" y="2883025"/>
            <a:ext cx="2641282" cy="2818304"/>
          </a:xfrm>
          <a:prstGeom prst="pie">
            <a:avLst>
              <a:gd name="adj1" fmla="val 5400000"/>
              <a:gd name="adj2" fmla="val 16200000"/>
            </a:avLst>
          </a:prstGeom>
          <a:solidFill>
            <a:schemeClr val="tx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6" name="Partial Circle 75">
            <a:extLst>
              <a:ext uri="{FF2B5EF4-FFF2-40B4-BE49-F238E27FC236}">
                <a16:creationId xmlns:a16="http://schemas.microsoft.com/office/drawing/2014/main" id="{250DAF62-3682-4B2F-B8C6-8744C5CCC5E5}"/>
              </a:ext>
            </a:extLst>
          </p:cNvPr>
          <p:cNvSpPr/>
          <p:nvPr/>
        </p:nvSpPr>
        <p:spPr>
          <a:xfrm>
            <a:off x="1408117" y="3638167"/>
            <a:ext cx="1701165" cy="1815179"/>
          </a:xfrm>
          <a:prstGeom prst="pie">
            <a:avLst>
              <a:gd name="adj1" fmla="val 5400000"/>
              <a:gd name="adj2" fmla="val 16200000"/>
            </a:avLst>
          </a:prstGeom>
          <a:solidFill>
            <a:schemeClr val="tx2">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Partial Circle 76">
            <a:extLst>
              <a:ext uri="{FF2B5EF4-FFF2-40B4-BE49-F238E27FC236}">
                <a16:creationId xmlns:a16="http://schemas.microsoft.com/office/drawing/2014/main" id="{AAB05350-6BD8-401F-AF55-D29D2ADD66BE}"/>
              </a:ext>
            </a:extLst>
          </p:cNvPr>
          <p:cNvSpPr/>
          <p:nvPr/>
        </p:nvSpPr>
        <p:spPr>
          <a:xfrm>
            <a:off x="1878177" y="4358648"/>
            <a:ext cx="761047" cy="812053"/>
          </a:xfrm>
          <a:prstGeom prst="pie">
            <a:avLst>
              <a:gd name="adj1" fmla="val 5400000"/>
              <a:gd name="adj2" fmla="val 16200000"/>
            </a:avLst>
          </a:prstGeom>
          <a:solidFill>
            <a:schemeClr val="tx2">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8" name="TextBox 77">
            <a:extLst>
              <a:ext uri="{FF2B5EF4-FFF2-40B4-BE49-F238E27FC236}">
                <a16:creationId xmlns:a16="http://schemas.microsoft.com/office/drawing/2014/main" id="{C23EA4AD-03BB-4199-9050-141F5D042805}"/>
              </a:ext>
            </a:extLst>
          </p:cNvPr>
          <p:cNvSpPr txBox="1"/>
          <p:nvPr/>
        </p:nvSpPr>
        <p:spPr>
          <a:xfrm>
            <a:off x="2296798" y="1511425"/>
            <a:ext cx="8750141" cy="523220"/>
          </a:xfrm>
          <a:prstGeom prst="rect">
            <a:avLst/>
          </a:prstGeom>
          <a:noFill/>
        </p:spPr>
        <p:txBody>
          <a:bodyPr wrap="square" rtlCol="0">
            <a:spAutoFit/>
          </a:bodyPr>
          <a:lstStyle/>
          <a:p>
            <a:r>
              <a:rPr lang="zh-CN" altLang="en-US" sz="2800" b="1" i="1" dirty="0">
                <a:solidFill>
                  <a:srgbClr val="2E86F6"/>
                </a:solidFill>
                <a:latin typeface="宋体" panose="02010600030101010101" pitchFamily="2" charset="-122"/>
                <a:ea typeface="宋体" panose="02010600030101010101" pitchFamily="2" charset="-122"/>
              </a:rPr>
              <a:t>启用安全设备和物联网连接</a:t>
            </a:r>
            <a:endParaRPr lang="en-US" sz="2800" b="1" i="1" dirty="0">
              <a:solidFill>
                <a:srgbClr val="2E86F6"/>
              </a:solidFill>
              <a:latin typeface="宋体" panose="02010600030101010101" pitchFamily="2" charset="-122"/>
              <a:ea typeface="宋体" panose="02010600030101010101" pitchFamily="2" charset="-122"/>
            </a:endParaRPr>
          </a:p>
        </p:txBody>
      </p:sp>
      <p:sp>
        <p:nvSpPr>
          <p:cNvPr id="25" name="TextBox 24">
            <a:extLst>
              <a:ext uri="{FF2B5EF4-FFF2-40B4-BE49-F238E27FC236}">
                <a16:creationId xmlns:a16="http://schemas.microsoft.com/office/drawing/2014/main" id="{C730886A-A8AD-234A-43A1-A85279EEF844}"/>
              </a:ext>
            </a:extLst>
          </p:cNvPr>
          <p:cNvSpPr txBox="1"/>
          <p:nvPr/>
        </p:nvSpPr>
        <p:spPr>
          <a:xfrm>
            <a:off x="6129661" y="5030942"/>
            <a:ext cx="4828445" cy="89427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基于 </a:t>
            </a:r>
            <a:r>
              <a:rPr lang="en-US" altLang="ja-JP" sz="1200" dirty="0">
                <a:latin typeface="Times New Roman" panose="02020603050405020304" pitchFamily="18" charset="0"/>
                <a:ea typeface="宋体" panose="02010600030101010101" pitchFamily="2" charset="-122"/>
                <a:cs typeface="Times New Roman" panose="02020603050405020304" pitchFamily="18" charset="0"/>
              </a:rPr>
              <a:t>Arm </a:t>
            </a:r>
            <a:r>
              <a:rPr lang="en-US" altLang="ja-JP" sz="1200" dirty="0" err="1">
                <a:latin typeface="Times New Roman" panose="02020603050405020304" pitchFamily="18" charset="0"/>
                <a:ea typeface="宋体" panose="02010600030101010101" pitchFamily="2" charset="-122"/>
                <a:cs typeface="Times New Roman" panose="02020603050405020304" pitchFamily="18" charset="0"/>
              </a:rPr>
              <a:t>Mbed</a:t>
            </a:r>
            <a:r>
              <a:rPr lang="en-US" altLang="ja-JP" sz="1200" dirty="0">
                <a:latin typeface="Times New Roman" panose="02020603050405020304" pitchFamily="18" charset="0"/>
                <a:ea typeface="宋体" panose="02010600030101010101" pitchFamily="2" charset="-122"/>
                <a:cs typeface="Times New Roman" panose="02020603050405020304" pitchFamily="18" charset="0"/>
              </a:rPr>
              <a:t> PSA</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a:t>
            </a:r>
            <a:r>
              <a:rPr lang="en-US" altLang="ja-JP" sz="1200" dirty="0" err="1">
                <a:latin typeface="Times New Roman" panose="02020603050405020304" pitchFamily="18" charset="0"/>
                <a:ea typeface="宋体" panose="02010600030101010101" pitchFamily="2" charset="-122"/>
                <a:cs typeface="Times New Roman" panose="02020603050405020304" pitchFamily="18" charset="0"/>
              </a:rPr>
              <a:t>NetX</a:t>
            </a:r>
            <a:r>
              <a:rPr lang="en-US" altLang="ja-JP" sz="1200" dirty="0">
                <a:latin typeface="Times New Roman" panose="02020603050405020304" pitchFamily="18" charset="0"/>
                <a:ea typeface="宋体" panose="02010600030101010101" pitchFamily="2" charset="-122"/>
                <a:cs typeface="Times New Roman" panose="02020603050405020304" pitchFamily="18" charset="0"/>
              </a:rPr>
              <a:t> Crypto </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ja-JP" sz="1200" dirty="0">
                <a:latin typeface="Times New Roman" panose="02020603050405020304" pitchFamily="18" charset="0"/>
                <a:ea typeface="宋体" panose="02010600030101010101" pitchFamily="2" charset="-122"/>
                <a:cs typeface="Times New Roman" panose="02020603050405020304" pitchFamily="18" charset="0"/>
              </a:rPr>
              <a:t>FSP Crypto API </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的加密 </a:t>
            </a:r>
            <a:r>
              <a:rPr lang="en-US" altLang="ja-JP" sz="1200" dirty="0">
                <a:latin typeface="Times New Roman" panose="02020603050405020304" pitchFamily="18" charset="0"/>
                <a:ea typeface="宋体" panose="02010600030101010101" pitchFamily="2" charset="-122"/>
                <a:cs typeface="Times New Roman" panose="02020603050405020304" pitchFamily="18" charset="0"/>
              </a:rPr>
              <a:t>API</a:t>
            </a:r>
          </a:p>
          <a:p>
            <a:pPr marL="114300" lvl="1" indent="-114300" algn="l" defTabSz="533400">
              <a:lnSpc>
                <a:spcPct val="90000"/>
              </a:lnSpc>
              <a:spcBef>
                <a:spcPct val="0"/>
              </a:spcBef>
              <a:spcAft>
                <a:spcPct val="15000"/>
              </a:spcAft>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支持加密硬件加速</a:t>
            </a:r>
          </a:p>
          <a:p>
            <a:pPr marL="114300" lvl="1" indent="-114300" algn="l" defTabSz="533400">
              <a:lnSpc>
                <a:spcPct val="90000"/>
              </a:lnSpc>
              <a:spcBef>
                <a:spcPct val="0"/>
              </a:spcBef>
              <a:spcAft>
                <a:spcPct val="15000"/>
              </a:spcAft>
              <a:buChar char="•"/>
            </a:pPr>
            <a:r>
              <a:rPr lang="en-US" altLang="ja-JP" sz="1200" dirty="0">
                <a:latin typeface="Times New Roman" panose="02020603050405020304" pitchFamily="18" charset="0"/>
                <a:ea typeface="宋体" panose="02010600030101010101" pitchFamily="2" charset="-122"/>
                <a:cs typeface="Times New Roman" panose="02020603050405020304" pitchFamily="18" charset="0"/>
              </a:rPr>
              <a:t>PSA 2 </a:t>
            </a: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级认证</a:t>
            </a:r>
          </a:p>
          <a:p>
            <a:pPr marL="114300" lvl="1" indent="-114300" algn="l" defTabSz="533400">
              <a:lnSpc>
                <a:spcPct val="90000"/>
              </a:lnSpc>
              <a:spcBef>
                <a:spcPct val="0"/>
              </a:spcBef>
              <a:spcAft>
                <a:spcPct val="15000"/>
              </a:spcAft>
              <a:buChar char="•"/>
            </a:pPr>
            <a:r>
              <a:rPr lang="ja-JP" altLang="en-US" sz="1200" dirty="0">
                <a:latin typeface="Times New Roman" panose="02020603050405020304" pitchFamily="18" charset="0"/>
                <a:ea typeface="宋体" panose="02010600030101010101" pitchFamily="2" charset="-122"/>
                <a:cs typeface="Times New Roman" panose="02020603050405020304" pitchFamily="18" charset="0"/>
              </a:rPr>
              <a:t>安全调试</a:t>
            </a:r>
            <a:endParaRPr 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08240052"/>
      </p:ext>
    </p:extLst>
  </p:cSld>
  <p:clrMapOvr>
    <a:masterClrMapping/>
  </p:clrMapOvr>
  <mc:AlternateContent xmlns:mc="http://schemas.openxmlformats.org/markup-compatibility/2006" xmlns:p14="http://schemas.microsoft.com/office/powerpoint/2010/main">
    <mc:Choice Requires="p14">
      <p:transition spd="slow" p14:dur="2000" advTm="32657"/>
    </mc:Choice>
    <mc:Fallback xmlns="">
      <p:transition spd="slow" advTm="3265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0CCF-9166-4527-8851-0CDBF8F19F44}"/>
              </a:ext>
            </a:extLst>
          </p:cNvPr>
          <p:cNvSpPr>
            <a:spLocks noGrp="1"/>
          </p:cNvSpPr>
          <p:nvPr>
            <p:ph type="title"/>
          </p:nvPr>
        </p:nvSpPr>
        <p:spPr>
          <a:xfrm>
            <a:off x="467999" y="597227"/>
            <a:ext cx="11244575" cy="455509"/>
          </a:xfrm>
        </p:spPr>
        <p:txBody>
          <a:bodyPr/>
          <a:lstStyle/>
          <a:p>
            <a:r>
              <a:rPr lang="en-GB" b="0" dirty="0">
                <a:latin typeface="+mn-lt"/>
                <a:ea typeface="SimHei" panose="02010609060101010101" pitchFamily="49" charset="-122"/>
              </a:rPr>
              <a:t>FSP</a:t>
            </a:r>
            <a:r>
              <a:rPr lang="zh-CN" altLang="en-US" b="0" dirty="0">
                <a:latin typeface="+mn-lt"/>
                <a:ea typeface="SimHei" panose="02010609060101010101" pitchFamily="49" charset="-122"/>
              </a:rPr>
              <a:t>组件</a:t>
            </a:r>
            <a:endParaRPr lang="en-GB" b="0" dirty="0">
              <a:latin typeface="+mn-lt"/>
              <a:ea typeface="SimHei" panose="02010609060101010101" pitchFamily="49" charset="-122"/>
            </a:endParaRPr>
          </a:p>
        </p:txBody>
      </p:sp>
      <p:pic>
        <p:nvPicPr>
          <p:cNvPr id="3" name="图片 89" descr="图片包含 表格&#10;&#10;已自动生成说明">
            <a:extLst>
              <a:ext uri="{FF2B5EF4-FFF2-40B4-BE49-F238E27FC236}">
                <a16:creationId xmlns:a16="http://schemas.microsoft.com/office/drawing/2014/main" id="{2AB2CB7D-9158-5818-1FD0-5E877F215FEB}"/>
              </a:ext>
            </a:extLst>
          </p:cNvPr>
          <p:cNvPicPr>
            <a:picLocks noChangeAspect="1"/>
          </p:cNvPicPr>
          <p:nvPr/>
        </p:nvPicPr>
        <p:blipFill>
          <a:blip r:embed="rId3"/>
          <a:stretch>
            <a:fillRect/>
          </a:stretch>
        </p:blipFill>
        <p:spPr>
          <a:xfrm>
            <a:off x="2120900" y="1215970"/>
            <a:ext cx="7937500" cy="5010260"/>
          </a:xfrm>
          <a:prstGeom prst="rect">
            <a:avLst/>
          </a:prstGeom>
        </p:spPr>
      </p:pic>
    </p:spTree>
    <p:extLst>
      <p:ext uri="{BB962C8B-B14F-4D97-AF65-F5344CB8AC3E}">
        <p14:creationId xmlns:p14="http://schemas.microsoft.com/office/powerpoint/2010/main" val="3686939901"/>
      </p:ext>
    </p:extLst>
  </p:cSld>
  <p:clrMapOvr>
    <a:masterClrMapping/>
  </p:clrMapOvr>
  <mc:AlternateContent xmlns:mc="http://schemas.openxmlformats.org/markup-compatibility/2006" xmlns:p14="http://schemas.microsoft.com/office/powerpoint/2010/main">
    <mc:Choice Requires="p14">
      <p:transition spd="slow" p14:dur="2000" advTm="88528"/>
    </mc:Choice>
    <mc:Fallback xmlns="">
      <p:transition spd="slow" advTm="8852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52AAAA-5417-48C6-B5A8-6F351D3FFE72}"/>
              </a:ext>
            </a:extLst>
          </p:cNvPr>
          <p:cNvSpPr>
            <a:spLocks noGrp="1"/>
          </p:cNvSpPr>
          <p:nvPr>
            <p:ph type="title"/>
          </p:nvPr>
        </p:nvSpPr>
        <p:spPr/>
        <p:txBody>
          <a:bodyPr/>
          <a:lstStyle/>
          <a:p>
            <a:r>
              <a:rPr lang="en-US" altLang="zh-CN" b="0" dirty="0">
                <a:latin typeface="+mn-lt"/>
                <a:ea typeface="SimHei" panose="02010609060101010101" pitchFamily="49" charset="-122"/>
              </a:rPr>
              <a:t>FSP</a:t>
            </a:r>
            <a:r>
              <a:rPr lang="zh-CN" altLang="en-US" b="0" dirty="0">
                <a:latin typeface="+mn-lt"/>
                <a:ea typeface="SimHei" panose="02010609060101010101" pitchFamily="49" charset="-122"/>
              </a:rPr>
              <a:t>特性</a:t>
            </a:r>
            <a:endParaRPr lang="en-US" b="0" dirty="0">
              <a:latin typeface="+mn-lt"/>
              <a:ea typeface="SimHei" panose="02010609060101010101" pitchFamily="49" charset="-122"/>
            </a:endParaRPr>
          </a:p>
        </p:txBody>
      </p:sp>
      <p:sp>
        <p:nvSpPr>
          <p:cNvPr id="5" name="コンテンツ プレースホルダー 3">
            <a:extLst>
              <a:ext uri="{FF2B5EF4-FFF2-40B4-BE49-F238E27FC236}">
                <a16:creationId xmlns:a16="http://schemas.microsoft.com/office/drawing/2014/main" id="{A9E2D0E8-6834-4FB7-A1E1-45A0FF0084B8}"/>
              </a:ext>
            </a:extLst>
          </p:cNvPr>
          <p:cNvSpPr txBox="1">
            <a:spLocks noGrp="1"/>
          </p:cNvSpPr>
          <p:nvPr>
            <p:ph idx="1"/>
          </p:nvPr>
        </p:nvSpPr>
        <p:spPr>
          <a:xfrm>
            <a:off x="468313" y="1377950"/>
            <a:ext cx="8999537" cy="2655535"/>
          </a:xfrm>
          <a:prstGeom prst="rect">
            <a:avLst/>
          </a:prstGeom>
        </p:spPr>
        <p:txBody>
          <a:bodyPr vert="horz" lIns="0" tIns="0" rIns="0" bIns="0" rtlCol="0">
            <a:spAutoFit/>
          </a:bodyPr>
          <a:lst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Times New Roman" panose="02020603050405020304" pitchFamily="18" charset="0"/>
                <a:ea typeface="SimSun" panose="02010600030101010101" pitchFamily="2" charset="-122"/>
                <a:cs typeface="Times New Roman" panose="02020603050405020304" pitchFamily="18" charset="0"/>
              </a:rPr>
              <a:t>FSP</a:t>
            </a:r>
          </a:p>
          <a:p>
            <a:pPr marL="463550" lvl="1"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用于选择和配置驱动程序和中间件的可视化配置器</a:t>
            </a:r>
          </a:p>
          <a:p>
            <a:pPr marL="463550" lvl="1"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引脚和时钟的可视化配置器</a:t>
            </a:r>
          </a:p>
          <a:p>
            <a:pPr marL="463550" lvl="1"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选定的驱动程序被“导入”到项目中</a:t>
            </a:r>
          </a:p>
          <a:p>
            <a:pPr marL="463550" lvl="1"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配置生成到源代码中并与驱动程序一起使用</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软件作为 </a:t>
            </a:r>
            <a:r>
              <a:rPr lang="en-US" altLang="zh-CN" dirty="0">
                <a:latin typeface="Times New Roman" panose="02020603050405020304" pitchFamily="18" charset="0"/>
                <a:ea typeface="SimSun" panose="02010600030101010101" pitchFamily="2" charset="-122"/>
                <a:cs typeface="Times New Roman" panose="02020603050405020304" pitchFamily="18" charset="0"/>
              </a:rPr>
              <a:t>CMSIS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包文件分发</a:t>
            </a:r>
          </a:p>
          <a:p>
            <a:pPr marL="285750"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用户在 </a:t>
            </a:r>
            <a:r>
              <a:rPr lang="en-US" altLang="zh-CN" dirty="0">
                <a:latin typeface="Times New Roman" panose="02020603050405020304" pitchFamily="18" charset="0"/>
                <a:ea typeface="SimSun" panose="02010600030101010101" pitchFamily="2" charset="-122"/>
                <a:cs typeface="Times New Roman" panose="02020603050405020304" pitchFamily="18" charset="0"/>
              </a:rPr>
              <a:t>HAL </a:t>
            </a:r>
            <a:r>
              <a:rPr lang="zh-CN" altLang="en-US" dirty="0">
                <a:latin typeface="Times New Roman" panose="02020603050405020304" pitchFamily="18" charset="0"/>
                <a:ea typeface="SimSun" panose="02010600030101010101" pitchFamily="2" charset="-122"/>
                <a:cs typeface="Times New Roman" panose="02020603050405020304" pitchFamily="18" charset="0"/>
              </a:rPr>
              <a:t>或线程入口函数中开始代码开发</a:t>
            </a:r>
            <a:endParaRPr 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 name="Picture 1">
            <a:extLst>
              <a:ext uri="{FF2B5EF4-FFF2-40B4-BE49-F238E27FC236}">
                <a16:creationId xmlns:a16="http://schemas.microsoft.com/office/drawing/2014/main" id="{7107B670-971A-48A4-A212-909EB3687BD8}"/>
              </a:ext>
            </a:extLst>
          </p:cNvPr>
          <p:cNvPicPr>
            <a:picLocks noChangeAspect="1"/>
          </p:cNvPicPr>
          <p:nvPr/>
        </p:nvPicPr>
        <p:blipFill>
          <a:blip r:embed="rId3"/>
          <a:stretch>
            <a:fillRect/>
          </a:stretch>
        </p:blipFill>
        <p:spPr>
          <a:xfrm>
            <a:off x="6838218" y="765013"/>
            <a:ext cx="4885469" cy="5350751"/>
          </a:xfrm>
          <a:prstGeom prst="rect">
            <a:avLst/>
          </a:prstGeom>
        </p:spPr>
      </p:pic>
      <p:pic>
        <p:nvPicPr>
          <p:cNvPr id="6" name="Picture 5">
            <a:extLst>
              <a:ext uri="{FF2B5EF4-FFF2-40B4-BE49-F238E27FC236}">
                <a16:creationId xmlns:a16="http://schemas.microsoft.com/office/drawing/2014/main" id="{225C4E32-32BF-4BEC-8CDC-CA013B23A896}"/>
              </a:ext>
            </a:extLst>
          </p:cNvPr>
          <p:cNvPicPr>
            <a:picLocks noChangeAspect="1"/>
          </p:cNvPicPr>
          <p:nvPr/>
        </p:nvPicPr>
        <p:blipFill>
          <a:blip r:embed="rId4"/>
          <a:stretch>
            <a:fillRect/>
          </a:stretch>
        </p:blipFill>
        <p:spPr>
          <a:xfrm>
            <a:off x="4659412" y="4021675"/>
            <a:ext cx="2178806" cy="2283923"/>
          </a:xfrm>
          <a:prstGeom prst="rect">
            <a:avLst/>
          </a:prstGeom>
        </p:spPr>
      </p:pic>
      <p:pic>
        <p:nvPicPr>
          <p:cNvPr id="3" name="Picture 2">
            <a:extLst>
              <a:ext uri="{FF2B5EF4-FFF2-40B4-BE49-F238E27FC236}">
                <a16:creationId xmlns:a16="http://schemas.microsoft.com/office/drawing/2014/main" id="{6C17A80B-C128-425C-A6C2-54B2AA6C8EBF}"/>
              </a:ext>
            </a:extLst>
          </p:cNvPr>
          <p:cNvPicPr>
            <a:picLocks noChangeAspect="1"/>
          </p:cNvPicPr>
          <p:nvPr/>
        </p:nvPicPr>
        <p:blipFill>
          <a:blip r:embed="rId5"/>
          <a:stretch>
            <a:fillRect/>
          </a:stretch>
        </p:blipFill>
        <p:spPr>
          <a:xfrm>
            <a:off x="788888" y="4081756"/>
            <a:ext cx="3870524" cy="2250734"/>
          </a:xfrm>
          <a:prstGeom prst="rect">
            <a:avLst/>
          </a:prstGeom>
        </p:spPr>
      </p:pic>
    </p:spTree>
    <p:extLst>
      <p:ext uri="{BB962C8B-B14F-4D97-AF65-F5344CB8AC3E}">
        <p14:creationId xmlns:p14="http://schemas.microsoft.com/office/powerpoint/2010/main" val="3807701489"/>
      </p:ext>
    </p:extLst>
  </p:cSld>
  <p:clrMapOvr>
    <a:masterClrMapping/>
  </p:clrMapOvr>
  <mc:AlternateContent xmlns:mc="http://schemas.openxmlformats.org/markup-compatibility/2006" xmlns:p14="http://schemas.microsoft.com/office/powerpoint/2010/main">
    <mc:Choice Requires="p14">
      <p:transition spd="slow" p14:dur="2000" advTm="51718"/>
    </mc:Choice>
    <mc:Fallback xmlns="">
      <p:transition spd="slow" advTm="5171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AC6B78-C6E2-E101-56D5-4BD2120DE751}"/>
              </a:ext>
            </a:extLst>
          </p:cNvPr>
          <p:cNvSpPr>
            <a:spLocks noGrp="1"/>
          </p:cNvSpPr>
          <p:nvPr>
            <p:ph type="body" sz="quarter" idx="11"/>
          </p:nvPr>
        </p:nvSpPr>
        <p:spPr>
          <a:xfrm>
            <a:off x="468000" y="1080000"/>
            <a:ext cx="7920000" cy="962269"/>
          </a:xfrm>
        </p:spPr>
        <p:txBody>
          <a:bodyPr/>
          <a:lstStyle/>
          <a:p>
            <a:r>
              <a:rPr lang="en-US" b="0" dirty="0">
                <a:latin typeface="+mn-lt"/>
                <a:ea typeface="黑体" panose="02010609060101010101" pitchFamily="49" charset="-122"/>
              </a:rPr>
              <a:t>FSP</a:t>
            </a:r>
            <a:r>
              <a:rPr lang="zh-CN" altLang="en-US" b="0" dirty="0">
                <a:latin typeface="+mn-lt"/>
                <a:ea typeface="黑体" panose="02010609060101010101" pitchFamily="49" charset="-122"/>
              </a:rPr>
              <a:t>发布政策和资源</a:t>
            </a:r>
            <a:endParaRPr lang="en-US" b="0" dirty="0">
              <a:latin typeface="+mn-lt"/>
              <a:ea typeface="黑体" panose="02010609060101010101" pitchFamily="49" charset="-122"/>
            </a:endParaRPr>
          </a:p>
        </p:txBody>
      </p:sp>
    </p:spTree>
    <p:extLst>
      <p:ext uri="{BB962C8B-B14F-4D97-AF65-F5344CB8AC3E}">
        <p14:creationId xmlns:p14="http://schemas.microsoft.com/office/powerpoint/2010/main" val="852061286"/>
      </p:ext>
    </p:extLst>
  </p:cSld>
  <p:clrMapOvr>
    <a:masterClrMapping/>
  </p:clrMapOvr>
  <mc:AlternateContent xmlns:mc="http://schemas.openxmlformats.org/markup-compatibility/2006" xmlns:p14="http://schemas.microsoft.com/office/powerpoint/2010/main">
    <mc:Choice Requires="p14">
      <p:transition spd="slow" p14:dur="2000" advTm="6370"/>
    </mc:Choice>
    <mc:Fallback xmlns="">
      <p:transition spd="slow" advTm="637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0999C-73D7-D992-A79A-EA5417B9C189}"/>
              </a:ext>
            </a:extLst>
          </p:cNvPr>
          <p:cNvSpPr>
            <a:spLocks noGrp="1"/>
          </p:cNvSpPr>
          <p:nvPr>
            <p:ph type="title"/>
          </p:nvPr>
        </p:nvSpPr>
        <p:spPr>
          <a:xfrm>
            <a:off x="467999" y="597227"/>
            <a:ext cx="11244575" cy="455509"/>
          </a:xfrm>
        </p:spPr>
        <p:txBody>
          <a:bodyPr/>
          <a:lstStyle/>
          <a:p>
            <a:r>
              <a:rPr lang="en-US" b="0" dirty="0" err="1">
                <a:latin typeface="+mn-lt"/>
                <a:ea typeface="SimHei" panose="02010609060101010101" pitchFamily="49" charset="-122"/>
              </a:rPr>
              <a:t>FSp</a:t>
            </a:r>
            <a:r>
              <a:rPr lang="zh-CN" altLang="en-US" b="0" dirty="0">
                <a:latin typeface="+mn-lt"/>
                <a:ea typeface="SimHei" panose="02010609060101010101" pitchFamily="49" charset="-122"/>
              </a:rPr>
              <a:t>发布政策</a:t>
            </a:r>
            <a:endParaRPr lang="en-US" b="0" dirty="0">
              <a:solidFill>
                <a:srgbClr val="FF0000"/>
              </a:solidFill>
              <a:latin typeface="+mn-lt"/>
              <a:ea typeface="SimHei" panose="02010609060101010101" pitchFamily="49" charset="-122"/>
            </a:endParaRPr>
          </a:p>
        </p:txBody>
      </p:sp>
      <p:sp>
        <p:nvSpPr>
          <p:cNvPr id="3" name="Content Placeholder 2">
            <a:extLst>
              <a:ext uri="{FF2B5EF4-FFF2-40B4-BE49-F238E27FC236}">
                <a16:creationId xmlns:a16="http://schemas.microsoft.com/office/drawing/2014/main" id="{B2094EBE-E3E5-7F48-7824-5A28CC06F4B8}"/>
              </a:ext>
            </a:extLst>
          </p:cNvPr>
          <p:cNvSpPr>
            <a:spLocks noGrp="1"/>
          </p:cNvSpPr>
          <p:nvPr>
            <p:ph idx="1"/>
          </p:nvPr>
        </p:nvSpPr>
        <p:spPr>
          <a:xfrm>
            <a:off x="468000" y="1424991"/>
            <a:ext cx="11244574" cy="1477328"/>
          </a:xfrm>
        </p:spPr>
        <p:txBody>
          <a:bodyPr/>
          <a:lstStyle/>
          <a:p>
            <a:pPr marL="342900" indent="-342900">
              <a:buFont typeface="Arial" panose="020B0604020202020204" pitchFamily="34" charset="0"/>
              <a:buChar char="•"/>
            </a:pPr>
            <a:r>
              <a:rPr lang="en-US" dirty="0">
                <a:latin typeface="Times New Roman" panose="02020603050405020304" pitchFamily="18" charset="0"/>
                <a:ea typeface="SimSun" panose="02010600030101010101" pitchFamily="2" charset="-122"/>
                <a:cs typeface="Times New Roman" panose="02020603050405020304" pitchFamily="18" charset="0"/>
              </a:rPr>
              <a:t>&lt;</a:t>
            </a:r>
            <a:r>
              <a:rPr lang="en-US" b="1" dirty="0">
                <a:latin typeface="Times New Roman" panose="02020603050405020304" pitchFamily="18" charset="0"/>
                <a:ea typeface="SimSun" panose="02010600030101010101" pitchFamily="2" charset="-122"/>
                <a:cs typeface="Times New Roman" panose="02020603050405020304" pitchFamily="18" charset="0"/>
              </a:rPr>
              <a:t>major</a:t>
            </a:r>
            <a:r>
              <a:rPr lang="en-US" dirty="0">
                <a:latin typeface="Times New Roman" panose="02020603050405020304" pitchFamily="18" charset="0"/>
                <a:ea typeface="SimSun" panose="02010600030101010101" pitchFamily="2" charset="-122"/>
                <a:cs typeface="Times New Roman" panose="02020603050405020304" pitchFamily="18" charset="0"/>
              </a:rPr>
              <a:t>&gt;.&lt;</a:t>
            </a:r>
            <a:r>
              <a:rPr lang="en-US" b="1" dirty="0">
                <a:latin typeface="Times New Roman" panose="02020603050405020304" pitchFamily="18" charset="0"/>
                <a:ea typeface="SimSun" panose="02010600030101010101" pitchFamily="2" charset="-122"/>
                <a:cs typeface="Times New Roman" panose="02020603050405020304" pitchFamily="18" charset="0"/>
              </a:rPr>
              <a:t>minor</a:t>
            </a:r>
            <a:r>
              <a:rPr lang="en-US" dirty="0">
                <a:latin typeface="Times New Roman" panose="02020603050405020304" pitchFamily="18" charset="0"/>
                <a:ea typeface="SimSun" panose="02010600030101010101" pitchFamily="2" charset="-122"/>
                <a:cs typeface="Times New Roman" panose="02020603050405020304" pitchFamily="18" charset="0"/>
              </a:rPr>
              <a:t>&gt;.&lt;</a:t>
            </a:r>
            <a:r>
              <a:rPr lang="en-US" b="1" dirty="0">
                <a:latin typeface="Times New Roman" panose="02020603050405020304" pitchFamily="18" charset="0"/>
                <a:ea typeface="SimSun" panose="02010600030101010101" pitchFamily="2" charset="-122"/>
                <a:cs typeface="Times New Roman" panose="02020603050405020304" pitchFamily="18" charset="0"/>
              </a:rPr>
              <a:t>patch</a:t>
            </a:r>
            <a:r>
              <a:rPr lang="en-US" dirty="0">
                <a:latin typeface="Times New Roman" panose="02020603050405020304" pitchFamily="18" charset="0"/>
                <a:ea typeface="SimSun" panose="02010600030101010101" pitchFamily="2" charset="-122"/>
                <a:cs typeface="Times New Roman" panose="02020603050405020304" pitchFamily="18" charset="0"/>
              </a:rPr>
              <a:t>&gt;</a:t>
            </a:r>
          </a:p>
          <a:p>
            <a:pPr marL="342900" indent="-342900">
              <a:buFont typeface="Arial" panose="020B0604020202020204" pitchFamily="34" charset="0"/>
              <a:buChar char="•"/>
            </a:pPr>
            <a:r>
              <a:rPr lang="en-US" b="1" dirty="0">
                <a:latin typeface="Times New Roman" panose="02020603050405020304" pitchFamily="18" charset="0"/>
                <a:ea typeface="SimSun" panose="02010600030101010101" pitchFamily="2" charset="-122"/>
                <a:cs typeface="Times New Roman" panose="02020603050405020304" pitchFamily="18" charset="0"/>
              </a:rPr>
              <a:t>Major</a:t>
            </a:r>
            <a:r>
              <a:rPr lang="zh-CN" altLang="en-US" dirty="0">
                <a:latin typeface="Times New Roman" panose="02020603050405020304" pitchFamily="18" charset="0"/>
                <a:ea typeface="SimSun" panose="02010600030101010101" pitchFamily="2" charset="-122"/>
                <a:cs typeface="Times New Roman" panose="02020603050405020304" pitchFamily="18" charset="0"/>
              </a:rPr>
              <a:t>发布</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ea typeface="SimSun" panose="02010600030101010101" pitchFamily="2" charset="-122"/>
                <a:cs typeface="Times New Roman" panose="02020603050405020304" pitchFamily="18" charset="0"/>
              </a:rPr>
              <a:t>Minor</a:t>
            </a:r>
            <a:r>
              <a:rPr lang="zh-CN" altLang="en-US" dirty="0">
                <a:latin typeface="Times New Roman" panose="02020603050405020304" pitchFamily="18" charset="0"/>
                <a:ea typeface="SimSun" panose="02010600030101010101" pitchFamily="2" charset="-122"/>
                <a:cs typeface="Times New Roman" panose="02020603050405020304" pitchFamily="18" charset="0"/>
              </a:rPr>
              <a:t>发布</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ea typeface="SimSun" panose="02010600030101010101" pitchFamily="2" charset="-122"/>
                <a:cs typeface="Times New Roman" panose="02020603050405020304" pitchFamily="18" charset="0"/>
              </a:rPr>
              <a:t>Patch</a:t>
            </a:r>
            <a:r>
              <a:rPr lang="zh-CN" altLang="en-US" dirty="0">
                <a:latin typeface="Times New Roman" panose="02020603050405020304" pitchFamily="18" charset="0"/>
                <a:ea typeface="SimSun" panose="02010600030101010101" pitchFamily="2" charset="-122"/>
                <a:cs typeface="Times New Roman" panose="02020603050405020304" pitchFamily="18" charset="0"/>
              </a:rPr>
              <a:t>发布</a:t>
            </a:r>
            <a:endParaRPr 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3BAD70D8-0254-9BCB-38E3-002BD39F4DBE}"/>
              </a:ext>
            </a:extLst>
          </p:cNvPr>
          <p:cNvPicPr>
            <a:picLocks noChangeAspect="1"/>
          </p:cNvPicPr>
          <p:nvPr/>
        </p:nvPicPr>
        <p:blipFill>
          <a:blip r:embed="rId3"/>
          <a:stretch>
            <a:fillRect/>
          </a:stretch>
        </p:blipFill>
        <p:spPr>
          <a:xfrm>
            <a:off x="5129459" y="1279257"/>
            <a:ext cx="6343644" cy="4746157"/>
          </a:xfrm>
          <a:prstGeom prst="rect">
            <a:avLst/>
          </a:prstGeom>
        </p:spPr>
      </p:pic>
      <p:pic>
        <p:nvPicPr>
          <p:cNvPr id="9" name="Picture 8">
            <a:extLst>
              <a:ext uri="{FF2B5EF4-FFF2-40B4-BE49-F238E27FC236}">
                <a16:creationId xmlns:a16="http://schemas.microsoft.com/office/drawing/2014/main" id="{13915DAB-FAAB-1BE7-9234-2626BFA534C3}"/>
              </a:ext>
            </a:extLst>
          </p:cNvPr>
          <p:cNvPicPr>
            <a:picLocks noChangeAspect="1"/>
          </p:cNvPicPr>
          <p:nvPr/>
        </p:nvPicPr>
        <p:blipFill>
          <a:blip r:embed="rId4"/>
          <a:stretch>
            <a:fillRect/>
          </a:stretch>
        </p:blipFill>
        <p:spPr>
          <a:xfrm>
            <a:off x="557937" y="3033177"/>
            <a:ext cx="6937776" cy="3155867"/>
          </a:xfrm>
          <a:prstGeom prst="rect">
            <a:avLst/>
          </a:prstGeom>
        </p:spPr>
      </p:pic>
    </p:spTree>
    <p:extLst>
      <p:ext uri="{BB962C8B-B14F-4D97-AF65-F5344CB8AC3E}">
        <p14:creationId xmlns:p14="http://schemas.microsoft.com/office/powerpoint/2010/main" val="1695968894"/>
      </p:ext>
    </p:extLst>
  </p:cSld>
  <p:clrMapOvr>
    <a:masterClrMapping/>
  </p:clrMapOvr>
  <mc:AlternateContent xmlns:mc="http://schemas.openxmlformats.org/markup-compatibility/2006" xmlns:p14="http://schemas.microsoft.com/office/powerpoint/2010/main">
    <mc:Choice Requires="p14">
      <p:transition spd="slow" p14:dur="2000" advTm="14731"/>
    </mc:Choice>
    <mc:Fallback xmlns="">
      <p:transition spd="slow" advTm="1473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210201" y="2696150"/>
            <a:ext cx="5981799" cy="3675211"/>
          </a:xfrm>
          <a:prstGeom prst="rect">
            <a:avLst/>
          </a:prstGeom>
        </p:spPr>
      </p:pic>
      <p:sp>
        <p:nvSpPr>
          <p:cNvPr id="4" name="Title 3">
            <a:extLst>
              <a:ext uri="{FF2B5EF4-FFF2-40B4-BE49-F238E27FC236}">
                <a16:creationId xmlns:a16="http://schemas.microsoft.com/office/drawing/2014/main" id="{F352AAAA-5417-48C6-B5A8-6F351D3FFE72}"/>
              </a:ext>
            </a:extLst>
          </p:cNvPr>
          <p:cNvSpPr>
            <a:spLocks noGrp="1"/>
          </p:cNvSpPr>
          <p:nvPr>
            <p:ph type="title"/>
          </p:nvPr>
        </p:nvSpPr>
        <p:spPr/>
        <p:txBody>
          <a:bodyPr/>
          <a:lstStyle/>
          <a:p>
            <a:r>
              <a:rPr lang="zh-CN" altLang="en-US" b="0" dirty="0">
                <a:latin typeface="+mn-lt"/>
                <a:ea typeface="黑体" panose="02010609060101010101" pitchFamily="49" charset="-122"/>
              </a:rPr>
              <a:t>瑞萨官网上发布</a:t>
            </a:r>
            <a:endParaRPr lang="en-US" b="0" dirty="0">
              <a:latin typeface="+mn-lt"/>
              <a:ea typeface="黑体" panose="02010609060101010101" pitchFamily="49" charset="-122"/>
            </a:endParaRPr>
          </a:p>
        </p:txBody>
      </p:sp>
      <p:sp>
        <p:nvSpPr>
          <p:cNvPr id="3" name="TextBox 2">
            <a:extLst>
              <a:ext uri="{FF2B5EF4-FFF2-40B4-BE49-F238E27FC236}">
                <a16:creationId xmlns:a16="http://schemas.microsoft.com/office/drawing/2014/main" id="{8B277B93-423F-4A63-A2D7-D1FA62CCE414}"/>
              </a:ext>
            </a:extLst>
          </p:cNvPr>
          <p:cNvSpPr txBox="1"/>
          <p:nvPr/>
        </p:nvSpPr>
        <p:spPr>
          <a:xfrm>
            <a:off x="463516" y="1295400"/>
            <a:ext cx="6623083" cy="2995692"/>
          </a:xfrm>
          <a:prstGeom prst="rect">
            <a:avLst/>
          </a:prstGeom>
          <a:noFill/>
        </p:spPr>
        <p:txBody>
          <a:bodyPr wrap="square" rtlCol="0">
            <a:spAutoFit/>
          </a:bodyPr>
          <a:lstStyle/>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所有公开版本都可以在我们的瑞萨 </a:t>
            </a:r>
            <a:r>
              <a:rPr lang="en-US" altLang="zh-CN" dirty="0">
                <a:latin typeface="Times New Roman" panose="02020603050405020304" pitchFamily="18" charset="0"/>
                <a:ea typeface="SimSun" panose="02010600030101010101" pitchFamily="2" charset="-122"/>
                <a:cs typeface="Times New Roman" panose="02020603050405020304" pitchFamily="18" charset="0"/>
              </a:rPr>
              <a:t>GitHub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存储库中找到         </a:t>
            </a: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en-US" dirty="0">
                <a:latin typeface="Times New Roman" panose="02020603050405020304" pitchFamily="18" charset="0"/>
                <a:ea typeface="SimSun" panose="02010600030101010101" pitchFamily="2" charset="-122"/>
                <a:cs typeface="Times New Roman" panose="02020603050405020304" pitchFamily="18" charset="0"/>
                <a:hlinkClick r:id="rId4"/>
              </a:rPr>
              <a:t>https://www.renesas.cn/zh/software-tool/flexible-software-package-fsp</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平台安装（包括 </a:t>
            </a:r>
            <a:r>
              <a:rPr lang="en-US" dirty="0">
                <a:latin typeface="Times New Roman" panose="02020603050405020304" pitchFamily="18" charset="0"/>
                <a:ea typeface="SimSun" panose="02010600030101010101" pitchFamily="2" charset="-122"/>
                <a:cs typeface="Times New Roman" panose="02020603050405020304" pitchFamily="18" charset="0"/>
              </a:rPr>
              <a:t>e2studio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和 </a:t>
            </a:r>
            <a:r>
              <a:rPr lang="en-US" dirty="0">
                <a:latin typeface="Times New Roman" panose="02020603050405020304" pitchFamily="18" charset="0"/>
                <a:ea typeface="SimSun" panose="02010600030101010101" pitchFamily="2" charset="-122"/>
                <a:cs typeface="Times New Roman" panose="02020603050405020304" pitchFamily="18" charset="0"/>
              </a:rPr>
              <a:t>GCC）、</a:t>
            </a:r>
            <a:r>
              <a:rPr lang="zh-CN" altLang="en-US" dirty="0">
                <a:latin typeface="Times New Roman" panose="02020603050405020304" pitchFamily="18" charset="0"/>
                <a:ea typeface="SimSun" panose="02010600030101010101" pitchFamily="2" charset="-122"/>
                <a:cs typeface="Times New Roman" panose="02020603050405020304" pitchFamily="18" charset="0"/>
              </a:rPr>
              <a:t>独立 </a:t>
            </a:r>
            <a:r>
              <a:rPr lang="en-US" dirty="0">
                <a:latin typeface="Times New Roman" panose="02020603050405020304" pitchFamily="18" charset="0"/>
                <a:ea typeface="SimSun" panose="02010600030101010101" pitchFamily="2" charset="-122"/>
                <a:cs typeface="Times New Roman" panose="02020603050405020304" pitchFamily="18" charset="0"/>
              </a:rPr>
              <a:t>FSP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安装程序和 </a:t>
            </a:r>
            <a:r>
              <a:rPr lang="en-US" dirty="0">
                <a:latin typeface="Times New Roman" panose="02020603050405020304" pitchFamily="18" charset="0"/>
                <a:ea typeface="SimSun" panose="02010600030101010101" pitchFamily="2" charset="-122"/>
                <a:cs typeface="Times New Roman" panose="02020603050405020304" pitchFamily="18" charset="0"/>
              </a:rPr>
              <a:t>FSP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包存档都可以直接从“</a:t>
            </a:r>
            <a:r>
              <a:rPr lang="en-US" altLang="zh-CN" dirty="0">
                <a:latin typeface="Times New Roman" panose="02020603050405020304" pitchFamily="18" charset="0"/>
                <a:ea typeface="SimSun" panose="02010600030101010101" pitchFamily="2" charset="-122"/>
                <a:cs typeface="Times New Roman" panose="02020603050405020304" pitchFamily="18" charset="0"/>
              </a:rPr>
              <a:t>Release</a:t>
            </a:r>
            <a:r>
              <a:rPr lang="zh-CN" altLang="en-US" dirty="0">
                <a:latin typeface="Times New Roman" panose="02020603050405020304" pitchFamily="18" charset="0"/>
                <a:ea typeface="SimSun" panose="02010600030101010101" pitchFamily="2" charset="-122"/>
                <a:cs typeface="Times New Roman" panose="02020603050405020304" pitchFamily="18" charset="0"/>
              </a:rPr>
              <a:t>”页面获得</a:t>
            </a:r>
          </a:p>
          <a:p>
            <a:pPr marL="742950" lvl="1"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可从瑞萨电子官方网站下载独立的 </a:t>
            </a:r>
            <a:r>
              <a:rPr lang="en-US" dirty="0">
                <a:latin typeface="Times New Roman" panose="02020603050405020304" pitchFamily="18" charset="0"/>
                <a:ea typeface="SimSun" panose="02010600030101010101" pitchFamily="2" charset="-122"/>
                <a:cs typeface="Times New Roman" panose="02020603050405020304" pitchFamily="18" charset="0"/>
              </a:rPr>
              <a:t>e2studio </a:t>
            </a:r>
            <a:r>
              <a:rPr lang="zh-CN" altLang="en-US" dirty="0">
                <a:latin typeface="Times New Roman" panose="02020603050405020304" pitchFamily="18" charset="0"/>
                <a:ea typeface="SimSun" panose="02010600030101010101" pitchFamily="2" charset="-122"/>
                <a:cs typeface="Times New Roman" panose="02020603050405020304" pitchFamily="18" charset="0"/>
              </a:rPr>
              <a:t>版本</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所有版本都具有许可的明确来源（不涉及加密源或安全构建器）</a:t>
            </a:r>
          </a:p>
          <a:p>
            <a:pPr marL="742950" lvl="1"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通过基于 </a:t>
            </a:r>
            <a:r>
              <a:rPr lang="en-US" altLang="zh-CN" dirty="0">
                <a:latin typeface="Times New Roman" panose="02020603050405020304" pitchFamily="18" charset="0"/>
                <a:ea typeface="SimSun" panose="02010600030101010101" pitchFamily="2" charset="-122"/>
                <a:cs typeface="Times New Roman" panose="02020603050405020304" pitchFamily="18" charset="0"/>
              </a:rPr>
              <a:t>FSP </a:t>
            </a:r>
            <a:r>
              <a:rPr lang="zh-CN" altLang="en-US" dirty="0">
                <a:latin typeface="Times New Roman" panose="02020603050405020304" pitchFamily="18" charset="0"/>
                <a:ea typeface="SimSun" panose="02010600030101010101" pitchFamily="2" charset="-122"/>
                <a:cs typeface="Times New Roman" panose="02020603050405020304" pitchFamily="18" charset="0"/>
              </a:rPr>
              <a:t>的项目可以更轻松地使用版本控制系统</a:t>
            </a:r>
          </a:p>
        </p:txBody>
      </p:sp>
    </p:spTree>
    <p:extLst>
      <p:ext uri="{BB962C8B-B14F-4D97-AF65-F5344CB8AC3E}">
        <p14:creationId xmlns:p14="http://schemas.microsoft.com/office/powerpoint/2010/main" val="3727003001"/>
      </p:ext>
    </p:extLst>
  </p:cSld>
  <p:clrMapOvr>
    <a:masterClrMapping/>
  </p:clrMapOvr>
  <mc:AlternateContent xmlns:mc="http://schemas.openxmlformats.org/markup-compatibility/2006" xmlns:p14="http://schemas.microsoft.com/office/powerpoint/2010/main">
    <mc:Choice Requires="p14">
      <p:transition spd="slow" p14:dur="2000" advTm="27844"/>
    </mc:Choice>
    <mc:Fallback xmlns="">
      <p:transition spd="slow" advTm="2784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025487" y="1736658"/>
            <a:ext cx="6114707" cy="4554869"/>
          </a:xfrm>
          <a:prstGeom prst="rect">
            <a:avLst/>
          </a:prstGeom>
        </p:spPr>
      </p:pic>
      <p:sp>
        <p:nvSpPr>
          <p:cNvPr id="4" name="Title 3">
            <a:extLst>
              <a:ext uri="{FF2B5EF4-FFF2-40B4-BE49-F238E27FC236}">
                <a16:creationId xmlns:a16="http://schemas.microsoft.com/office/drawing/2014/main" id="{F352AAAA-5417-48C6-B5A8-6F351D3FFE72}"/>
              </a:ext>
            </a:extLst>
          </p:cNvPr>
          <p:cNvSpPr>
            <a:spLocks noGrp="1"/>
          </p:cNvSpPr>
          <p:nvPr>
            <p:ph type="title"/>
          </p:nvPr>
        </p:nvSpPr>
        <p:spPr/>
        <p:txBody>
          <a:bodyPr/>
          <a:lstStyle/>
          <a:p>
            <a:r>
              <a:rPr lang="en-US" altLang="zh-CN" b="0" dirty="0">
                <a:latin typeface="+mn-lt"/>
                <a:ea typeface="黑体" panose="02010609060101010101" pitchFamily="49" charset="-122"/>
              </a:rPr>
              <a:t>GITHUB</a:t>
            </a:r>
            <a:r>
              <a:rPr lang="zh-CN" altLang="en-US" b="0" dirty="0">
                <a:latin typeface="+mn-lt"/>
                <a:ea typeface="黑体" panose="02010609060101010101" pitchFamily="49" charset="-122"/>
              </a:rPr>
              <a:t>上发布</a:t>
            </a:r>
            <a:endParaRPr lang="en-US" b="0" dirty="0">
              <a:latin typeface="+mn-lt"/>
              <a:ea typeface="黑体" panose="02010609060101010101" pitchFamily="49" charset="-122"/>
            </a:endParaRPr>
          </a:p>
        </p:txBody>
      </p:sp>
      <p:sp>
        <p:nvSpPr>
          <p:cNvPr id="3" name="TextBox 2">
            <a:extLst>
              <a:ext uri="{FF2B5EF4-FFF2-40B4-BE49-F238E27FC236}">
                <a16:creationId xmlns:a16="http://schemas.microsoft.com/office/drawing/2014/main" id="{8B277B93-423F-4A63-A2D7-D1FA62CCE414}"/>
              </a:ext>
            </a:extLst>
          </p:cNvPr>
          <p:cNvSpPr txBox="1"/>
          <p:nvPr/>
        </p:nvSpPr>
        <p:spPr>
          <a:xfrm>
            <a:off x="463516" y="1295400"/>
            <a:ext cx="6623083" cy="2718693"/>
          </a:xfrm>
          <a:prstGeom prst="rect">
            <a:avLst/>
          </a:prstGeom>
          <a:noFill/>
        </p:spPr>
        <p:txBody>
          <a:bodyPr wrap="square" rtlCol="0">
            <a:spAutoFit/>
          </a:bodyPr>
          <a:lstStyle/>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所有公开版本都可以在我们的瑞萨 </a:t>
            </a:r>
            <a:r>
              <a:rPr lang="en-US" altLang="zh-CN" dirty="0">
                <a:latin typeface="Times New Roman" panose="02020603050405020304" pitchFamily="18" charset="0"/>
                <a:ea typeface="SimSun" panose="02010600030101010101" pitchFamily="2" charset="-122"/>
                <a:cs typeface="Times New Roman" panose="02020603050405020304" pitchFamily="18" charset="0"/>
              </a:rPr>
              <a:t>GitHub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存储库中找到         </a:t>
            </a: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en-US" dirty="0">
                <a:latin typeface="Times New Roman" panose="02020603050405020304" pitchFamily="18" charset="0"/>
                <a:ea typeface="SimSun" panose="02010600030101010101" pitchFamily="2" charset="-122"/>
                <a:cs typeface="Times New Roman" panose="02020603050405020304" pitchFamily="18" charset="0"/>
                <a:hlinkClick r:id="rId4"/>
              </a:rPr>
              <a:t>https://github.com/renesas/fsp/releases</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平台安装（包括 </a:t>
            </a:r>
            <a:r>
              <a:rPr lang="en-US" dirty="0">
                <a:latin typeface="Times New Roman" panose="02020603050405020304" pitchFamily="18" charset="0"/>
                <a:ea typeface="SimSun" panose="02010600030101010101" pitchFamily="2" charset="-122"/>
                <a:cs typeface="Times New Roman" panose="02020603050405020304" pitchFamily="18" charset="0"/>
              </a:rPr>
              <a:t>e2studio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和 </a:t>
            </a:r>
            <a:r>
              <a:rPr lang="en-US" dirty="0">
                <a:latin typeface="Times New Roman" panose="02020603050405020304" pitchFamily="18" charset="0"/>
                <a:ea typeface="SimSun" panose="02010600030101010101" pitchFamily="2" charset="-122"/>
                <a:cs typeface="Times New Roman" panose="02020603050405020304" pitchFamily="18" charset="0"/>
              </a:rPr>
              <a:t>GCC）、</a:t>
            </a:r>
            <a:r>
              <a:rPr lang="zh-CN" altLang="en-US" dirty="0">
                <a:latin typeface="Times New Roman" panose="02020603050405020304" pitchFamily="18" charset="0"/>
                <a:ea typeface="SimSun" panose="02010600030101010101" pitchFamily="2" charset="-122"/>
                <a:cs typeface="Times New Roman" panose="02020603050405020304" pitchFamily="18" charset="0"/>
              </a:rPr>
              <a:t>独立 </a:t>
            </a:r>
            <a:r>
              <a:rPr lang="en-US" dirty="0">
                <a:latin typeface="Times New Roman" panose="02020603050405020304" pitchFamily="18" charset="0"/>
                <a:ea typeface="SimSun" panose="02010600030101010101" pitchFamily="2" charset="-122"/>
                <a:cs typeface="Times New Roman" panose="02020603050405020304" pitchFamily="18" charset="0"/>
              </a:rPr>
              <a:t>FSP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安装程序和 </a:t>
            </a:r>
            <a:r>
              <a:rPr lang="en-US" dirty="0">
                <a:latin typeface="Times New Roman" panose="02020603050405020304" pitchFamily="18" charset="0"/>
                <a:ea typeface="SimSun" panose="02010600030101010101" pitchFamily="2" charset="-122"/>
                <a:cs typeface="Times New Roman" panose="02020603050405020304" pitchFamily="18" charset="0"/>
              </a:rPr>
              <a:t>FSP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包存档都可以直接从“</a:t>
            </a:r>
            <a:r>
              <a:rPr lang="en-US" altLang="zh-CN" dirty="0">
                <a:latin typeface="Times New Roman" panose="02020603050405020304" pitchFamily="18" charset="0"/>
                <a:ea typeface="SimSun" panose="02010600030101010101" pitchFamily="2" charset="-122"/>
                <a:cs typeface="Times New Roman" panose="02020603050405020304" pitchFamily="18" charset="0"/>
              </a:rPr>
              <a:t>Release</a:t>
            </a:r>
            <a:r>
              <a:rPr lang="zh-CN" altLang="en-US" dirty="0">
                <a:latin typeface="Times New Roman" panose="02020603050405020304" pitchFamily="18" charset="0"/>
                <a:ea typeface="SimSun" panose="02010600030101010101" pitchFamily="2" charset="-122"/>
                <a:cs typeface="Times New Roman" panose="02020603050405020304" pitchFamily="18" charset="0"/>
              </a:rPr>
              <a:t>”页面获得</a:t>
            </a:r>
          </a:p>
          <a:p>
            <a:pPr marL="742950" lvl="1"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可从瑞萨电子官方网站下载独立的 </a:t>
            </a:r>
            <a:r>
              <a:rPr lang="en-US" dirty="0">
                <a:latin typeface="Times New Roman" panose="02020603050405020304" pitchFamily="18" charset="0"/>
                <a:ea typeface="SimSun" panose="02010600030101010101" pitchFamily="2" charset="-122"/>
                <a:cs typeface="Times New Roman" panose="02020603050405020304" pitchFamily="18" charset="0"/>
              </a:rPr>
              <a:t>e2studio </a:t>
            </a:r>
            <a:r>
              <a:rPr lang="zh-CN" altLang="en-US" dirty="0">
                <a:latin typeface="Times New Roman" panose="02020603050405020304" pitchFamily="18" charset="0"/>
                <a:ea typeface="SimSun" panose="02010600030101010101" pitchFamily="2" charset="-122"/>
                <a:cs typeface="Times New Roman" panose="02020603050405020304" pitchFamily="18" charset="0"/>
              </a:rPr>
              <a:t>版本</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所有版本都具有许可的明确来源（不涉及加密源或安全构建器）</a:t>
            </a:r>
          </a:p>
          <a:p>
            <a:pPr marL="742950" lvl="1"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通过基于 </a:t>
            </a:r>
            <a:r>
              <a:rPr lang="en-US" altLang="zh-CN" dirty="0">
                <a:latin typeface="Times New Roman" panose="02020603050405020304" pitchFamily="18" charset="0"/>
                <a:ea typeface="SimSun" panose="02010600030101010101" pitchFamily="2" charset="-122"/>
                <a:cs typeface="Times New Roman" panose="02020603050405020304" pitchFamily="18" charset="0"/>
              </a:rPr>
              <a:t>FSP </a:t>
            </a:r>
            <a:r>
              <a:rPr lang="zh-CN" altLang="en-US" dirty="0">
                <a:latin typeface="Times New Roman" panose="02020603050405020304" pitchFamily="18" charset="0"/>
                <a:ea typeface="SimSun" panose="02010600030101010101" pitchFamily="2" charset="-122"/>
                <a:cs typeface="Times New Roman" panose="02020603050405020304" pitchFamily="18" charset="0"/>
              </a:rPr>
              <a:t>的项目可以更轻松地使用版本控制系统</a:t>
            </a:r>
          </a:p>
        </p:txBody>
      </p:sp>
    </p:spTree>
    <p:extLst>
      <p:ext uri="{BB962C8B-B14F-4D97-AF65-F5344CB8AC3E}">
        <p14:creationId xmlns:p14="http://schemas.microsoft.com/office/powerpoint/2010/main" val="387208926"/>
      </p:ext>
    </p:extLst>
  </p:cSld>
  <p:clrMapOvr>
    <a:masterClrMapping/>
  </p:clrMapOvr>
  <mc:AlternateContent xmlns:mc="http://schemas.openxmlformats.org/markup-compatibility/2006" xmlns:p14="http://schemas.microsoft.com/office/powerpoint/2010/main">
    <mc:Choice Requires="p14">
      <p:transition spd="slow" p14:dur="2000" advTm="27844"/>
    </mc:Choice>
    <mc:Fallback xmlns="">
      <p:transition spd="slow" advTm="278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DFC1B-FBD0-1F5B-7CE4-BCA3EA90F1B3}"/>
              </a:ext>
            </a:extLst>
          </p:cNvPr>
          <p:cNvSpPr>
            <a:spLocks noGrp="1"/>
          </p:cNvSpPr>
          <p:nvPr>
            <p:ph type="title"/>
          </p:nvPr>
        </p:nvSpPr>
        <p:spPr/>
        <p:txBody>
          <a:bodyPr/>
          <a:lstStyle/>
          <a:p>
            <a:r>
              <a:rPr lang="zh-CN" altLang="en-US" dirty="0">
                <a:latin typeface="SimHei" panose="02010609060101010101" pitchFamily="49" charset="-122"/>
                <a:ea typeface="SimHei" panose="02010609060101010101" pitchFamily="49" charset="-122"/>
              </a:rPr>
              <a:t>概要</a:t>
            </a:r>
            <a:endParaRPr lang="en-US" dirty="0">
              <a:latin typeface="SimHei" panose="02010609060101010101" pitchFamily="49" charset="-122"/>
              <a:ea typeface="SimHei" panose="02010609060101010101" pitchFamily="49" charset="-122"/>
            </a:endParaRPr>
          </a:p>
        </p:txBody>
      </p:sp>
      <p:sp>
        <p:nvSpPr>
          <p:cNvPr id="4" name="Content Placeholder 3">
            <a:extLst>
              <a:ext uri="{FF2B5EF4-FFF2-40B4-BE49-F238E27FC236}">
                <a16:creationId xmlns:a16="http://schemas.microsoft.com/office/drawing/2014/main" id="{83A68A26-0F7F-DCED-CA0D-F222504B5D00}"/>
              </a:ext>
            </a:extLst>
          </p:cNvPr>
          <p:cNvSpPr>
            <a:spLocks noGrp="1"/>
          </p:cNvSpPr>
          <p:nvPr>
            <p:ph idx="1"/>
          </p:nvPr>
        </p:nvSpPr>
        <p:spPr>
          <a:xfrm>
            <a:off x="468000" y="1424991"/>
            <a:ext cx="11244574" cy="3672800"/>
          </a:xfrm>
        </p:spPr>
        <p:txBody>
          <a:bodyPr/>
          <a:lstStyle/>
          <a:p>
            <a:pPr marL="285750" indent="-285750">
              <a:buFont typeface="Arial" panose="020B0604020202020204" pitchFamily="34" charset="0"/>
              <a:buChar char="•"/>
            </a:pPr>
            <a:r>
              <a:rPr lang="en-US" altLang="zh-CN" sz="2000" dirty="0">
                <a:solidFill>
                  <a:srgbClr val="000000"/>
                </a:solidFill>
                <a:ea typeface="SimHei" panose="02010609060101010101" pitchFamily="49" charset="-122"/>
              </a:rPr>
              <a:t>RA</a:t>
            </a:r>
            <a:r>
              <a:rPr lang="zh-CN" altLang="en-US" sz="2000" dirty="0">
                <a:solidFill>
                  <a:srgbClr val="000000"/>
                </a:solidFill>
                <a:ea typeface="SimHei" panose="02010609060101010101" pitchFamily="49" charset="-122"/>
              </a:rPr>
              <a:t>开发环境介绍</a:t>
            </a:r>
            <a:endParaRPr lang="en-US" altLang="zh-CN" sz="2000" dirty="0">
              <a:solidFill>
                <a:srgbClr val="000000"/>
              </a:solidFill>
              <a:ea typeface="SimHei" panose="02010609060101010101" pitchFamily="49" charset="-122"/>
            </a:endParaRPr>
          </a:p>
          <a:p>
            <a:pPr marL="285750" indent="-285750">
              <a:buFont typeface="Arial" panose="020B0604020202020204" pitchFamily="34" charset="0"/>
              <a:buChar char="•"/>
            </a:pPr>
            <a:r>
              <a:rPr lang="en-US" altLang="zh-CN" sz="2000" dirty="0">
                <a:solidFill>
                  <a:srgbClr val="000000"/>
                </a:solidFill>
                <a:ea typeface="SimHei" panose="02010609060101010101" pitchFamily="49" charset="-122"/>
              </a:rPr>
              <a:t>e2studio</a:t>
            </a:r>
            <a:r>
              <a:rPr lang="zh-CN" altLang="en-US" sz="2000" dirty="0">
                <a:solidFill>
                  <a:srgbClr val="000000"/>
                </a:solidFill>
                <a:ea typeface="SimHei" panose="02010609060101010101" pitchFamily="49" charset="-122"/>
              </a:rPr>
              <a:t>介绍</a:t>
            </a:r>
            <a:endParaRPr lang="en-US" altLang="zh-CN" sz="2000" dirty="0">
              <a:solidFill>
                <a:srgbClr val="000000"/>
              </a:solidFill>
              <a:ea typeface="SimHei" panose="02010609060101010101" pitchFamily="49" charset="-122"/>
            </a:endParaRPr>
          </a:p>
          <a:p>
            <a:pPr marL="285750" indent="-285750">
              <a:buFont typeface="Arial" panose="020B0604020202020204" pitchFamily="34" charset="0"/>
              <a:buChar char="•"/>
            </a:pPr>
            <a:r>
              <a:rPr lang="en-US" altLang="zh-CN" sz="2000" dirty="0">
                <a:solidFill>
                  <a:srgbClr val="000000"/>
                </a:solidFill>
                <a:ea typeface="SimHei" panose="02010609060101010101" pitchFamily="49" charset="-122"/>
              </a:rPr>
              <a:t>FSP</a:t>
            </a:r>
            <a:r>
              <a:rPr lang="zh-CN" altLang="en-US" sz="2000" dirty="0">
                <a:solidFill>
                  <a:srgbClr val="000000"/>
                </a:solidFill>
                <a:ea typeface="SimHei" panose="02010609060101010101" pitchFamily="49" charset="-122"/>
              </a:rPr>
              <a:t>介绍（基本概念、特点、安装、丰富且高质量的中间件）</a:t>
            </a:r>
            <a:endParaRPr lang="en-US" altLang="zh-CN" sz="2000" dirty="0">
              <a:solidFill>
                <a:srgbClr val="000000"/>
              </a:solidFill>
              <a:ea typeface="SimHei" panose="02010609060101010101" pitchFamily="49" charset="-122"/>
            </a:endParaRPr>
          </a:p>
          <a:p>
            <a:pPr marL="285750" indent="-285750">
              <a:buFont typeface="Arial" panose="020B0604020202020204" pitchFamily="34" charset="0"/>
              <a:buChar char="•"/>
            </a:pPr>
            <a:r>
              <a:rPr lang="en-US" altLang="zh-CN" sz="2000" dirty="0">
                <a:solidFill>
                  <a:srgbClr val="000000"/>
                </a:solidFill>
                <a:ea typeface="SimHei" panose="02010609060101010101" pitchFamily="49" charset="-122"/>
              </a:rPr>
              <a:t>FSP</a:t>
            </a:r>
            <a:r>
              <a:rPr lang="zh-CN" altLang="en-US" sz="2000" dirty="0">
                <a:solidFill>
                  <a:srgbClr val="000000"/>
                </a:solidFill>
                <a:ea typeface="SimHei" panose="02010609060101010101" pitchFamily="49" charset="-122"/>
              </a:rPr>
              <a:t>发布政策和</a:t>
            </a:r>
            <a:r>
              <a:rPr lang="en-US" altLang="zh-CN" sz="2000" dirty="0">
                <a:solidFill>
                  <a:srgbClr val="000000"/>
                </a:solidFill>
                <a:ea typeface="SimHei" panose="02010609060101010101" pitchFamily="49" charset="-122"/>
              </a:rPr>
              <a:t>GitHub</a:t>
            </a:r>
            <a:r>
              <a:rPr lang="zh-CN" altLang="en-US" sz="2000" dirty="0">
                <a:solidFill>
                  <a:srgbClr val="000000"/>
                </a:solidFill>
                <a:ea typeface="SimHei" panose="02010609060101010101" pitchFamily="49" charset="-122"/>
              </a:rPr>
              <a:t>资源</a:t>
            </a:r>
            <a:endParaRPr lang="en-US" altLang="zh-CN" sz="2000" dirty="0">
              <a:solidFill>
                <a:srgbClr val="000000"/>
              </a:solidFill>
              <a:ea typeface="SimHei" panose="02010609060101010101" pitchFamily="49" charset="-122"/>
            </a:endParaRPr>
          </a:p>
          <a:p>
            <a:pPr marL="285750" indent="-285750">
              <a:buFont typeface="Arial" panose="020B0604020202020204" pitchFamily="34" charset="0"/>
              <a:buChar char="•"/>
            </a:pPr>
            <a:r>
              <a:rPr lang="en-US" altLang="zh-CN" sz="2000" dirty="0" smtClean="0">
                <a:solidFill>
                  <a:srgbClr val="000000"/>
                </a:solidFill>
                <a:ea typeface="SimHei" panose="02010609060101010101" pitchFamily="49" charset="-122"/>
              </a:rPr>
              <a:t>Workshop</a:t>
            </a:r>
            <a:endParaRPr lang="en-US" altLang="zh-CN" sz="2000" dirty="0">
              <a:solidFill>
                <a:srgbClr val="000000"/>
              </a:solidFill>
              <a:ea typeface="SimHei" panose="02010609060101010101" pitchFamily="49" charset="-122"/>
            </a:endParaRPr>
          </a:p>
          <a:p>
            <a:pPr marL="520700" lvl="1" indent="-342900">
              <a:buFont typeface="Wingdings" panose="05000000000000000000" pitchFamily="2" charset="2"/>
              <a:buChar char="Ø"/>
            </a:pPr>
            <a:r>
              <a:rPr lang="zh-CN" altLang="en-US" sz="2000" dirty="0">
                <a:solidFill>
                  <a:srgbClr val="000000"/>
                </a:solidFill>
                <a:ea typeface="SimHei" panose="02010609060101010101" pitchFamily="49" charset="-122"/>
              </a:rPr>
              <a:t>用户手册模块介绍（基于</a:t>
            </a:r>
            <a:r>
              <a:rPr lang="en-US" altLang="zh-CN" sz="2000" dirty="0">
                <a:solidFill>
                  <a:srgbClr val="000000"/>
                </a:solidFill>
                <a:ea typeface="SimHei" panose="02010609060101010101" pitchFamily="49" charset="-122"/>
              </a:rPr>
              <a:t>FSP3.7.0</a:t>
            </a:r>
            <a:r>
              <a:rPr lang="zh-CN" altLang="en-US" sz="2000" dirty="0">
                <a:solidFill>
                  <a:srgbClr val="000000"/>
                </a:solidFill>
                <a:ea typeface="SimHei" panose="02010609060101010101" pitchFamily="49" charset="-122"/>
              </a:rPr>
              <a:t>）</a:t>
            </a:r>
            <a:endParaRPr lang="en-US" altLang="zh-CN" sz="2000" dirty="0">
              <a:solidFill>
                <a:srgbClr val="000000"/>
              </a:solidFill>
              <a:ea typeface="SimHei" panose="02010609060101010101" pitchFamily="49" charset="-122"/>
            </a:endParaRPr>
          </a:p>
          <a:p>
            <a:pPr marL="520700" lvl="1" indent="-342900">
              <a:buFont typeface="Wingdings" panose="05000000000000000000" pitchFamily="2" charset="2"/>
              <a:buChar char="Ø"/>
            </a:pPr>
            <a:r>
              <a:rPr lang="zh-CN" altLang="en-US" sz="2000" dirty="0">
                <a:solidFill>
                  <a:srgbClr val="000000"/>
                </a:solidFill>
                <a:ea typeface="SimHei" panose="02010609060101010101" pitchFamily="49" charset="-122"/>
              </a:rPr>
              <a:t>调试器选择、新传感器支持、</a:t>
            </a:r>
            <a:r>
              <a:rPr lang="en-US" altLang="zh-CN" sz="2000" dirty="0" err="1">
                <a:solidFill>
                  <a:srgbClr val="000000"/>
                </a:solidFill>
                <a:ea typeface="SimHei" panose="02010609060101010101" pitchFamily="49" charset="-122"/>
              </a:rPr>
              <a:t>MCUboot</a:t>
            </a:r>
            <a:r>
              <a:rPr lang="zh-CN" altLang="en-US" sz="2000" dirty="0">
                <a:solidFill>
                  <a:srgbClr val="000000"/>
                </a:solidFill>
                <a:ea typeface="SimHei" panose="02010609060101010101" pitchFamily="49" charset="-122"/>
              </a:rPr>
              <a:t>和</a:t>
            </a:r>
            <a:r>
              <a:rPr lang="en-US" altLang="zh-CN" sz="2000" dirty="0" err="1">
                <a:solidFill>
                  <a:srgbClr val="000000"/>
                </a:solidFill>
                <a:ea typeface="SimHei" panose="02010609060101010101" pitchFamily="49" charset="-122"/>
              </a:rPr>
              <a:t>TinyCrypt</a:t>
            </a:r>
            <a:r>
              <a:rPr lang="zh-CN" altLang="en-US" sz="2000" dirty="0">
                <a:solidFill>
                  <a:srgbClr val="000000"/>
                </a:solidFill>
                <a:ea typeface="SimHei" panose="02010609060101010101" pitchFamily="49" charset="-122"/>
              </a:rPr>
              <a:t>（基于</a:t>
            </a:r>
            <a:r>
              <a:rPr lang="en-US" altLang="zh-CN" sz="2000" dirty="0">
                <a:solidFill>
                  <a:srgbClr val="000000"/>
                </a:solidFill>
                <a:ea typeface="SimHei" panose="02010609060101010101" pitchFamily="49" charset="-122"/>
              </a:rPr>
              <a:t>FSP3.8.0</a:t>
            </a:r>
            <a:r>
              <a:rPr lang="zh-CN" altLang="en-US" sz="2000" dirty="0">
                <a:solidFill>
                  <a:srgbClr val="000000"/>
                </a:solidFill>
                <a:ea typeface="SimHei" panose="02010609060101010101" pitchFamily="49" charset="-122"/>
              </a:rPr>
              <a:t>）</a:t>
            </a:r>
            <a:endParaRPr lang="en-US" altLang="zh-CN" sz="2000" dirty="0">
              <a:solidFill>
                <a:srgbClr val="000000"/>
              </a:solidFill>
              <a:ea typeface="SimHei" panose="02010609060101010101" pitchFamily="49" charset="-122"/>
            </a:endParaRPr>
          </a:p>
          <a:p>
            <a:pPr marL="520700" lvl="1" indent="-342900">
              <a:buFont typeface="Wingdings" panose="05000000000000000000" pitchFamily="2" charset="2"/>
              <a:buChar char="Ø"/>
            </a:pPr>
            <a:r>
              <a:rPr lang="en-US" altLang="zh-CN" sz="2000" dirty="0">
                <a:solidFill>
                  <a:srgbClr val="000000"/>
                </a:solidFill>
                <a:ea typeface="SimHei" panose="02010609060101010101" pitchFamily="49" charset="-122"/>
              </a:rPr>
              <a:t>e2studio</a:t>
            </a:r>
            <a:r>
              <a:rPr lang="zh-CN" altLang="en-US" sz="2000" dirty="0">
                <a:solidFill>
                  <a:srgbClr val="000000"/>
                </a:solidFill>
                <a:ea typeface="SimHei" panose="02010609060101010101" pitchFamily="49" charset="-122"/>
              </a:rPr>
              <a:t>对应版本、属性搜索、</a:t>
            </a:r>
            <a:r>
              <a:rPr lang="en-US" sz="2000" dirty="0">
                <a:solidFill>
                  <a:srgbClr val="000000"/>
                </a:solidFill>
                <a:ea typeface="SimHei" panose="02010609060101010101" pitchFamily="49" charset="-122"/>
              </a:rPr>
              <a:t>MCU </a:t>
            </a:r>
            <a:r>
              <a:rPr lang="zh-CN" altLang="en-US" sz="2000" dirty="0">
                <a:solidFill>
                  <a:srgbClr val="000000"/>
                </a:solidFill>
                <a:ea typeface="SimHei" panose="02010609060101010101" pitchFamily="49" charset="-122"/>
              </a:rPr>
              <a:t>特定</a:t>
            </a:r>
            <a:r>
              <a:rPr lang="en-US" altLang="zh-CN" sz="2000" dirty="0" err="1">
                <a:solidFill>
                  <a:srgbClr val="000000"/>
                </a:solidFill>
                <a:ea typeface="SimHei" panose="02010609060101010101" pitchFamily="49" charset="-122"/>
              </a:rPr>
              <a:t>iodefine</a:t>
            </a:r>
            <a:r>
              <a:rPr lang="zh-CN" altLang="en-US" sz="2000" dirty="0">
                <a:solidFill>
                  <a:srgbClr val="000000"/>
                </a:solidFill>
                <a:ea typeface="SimHei" panose="02010609060101010101" pitchFamily="49" charset="-122"/>
              </a:rPr>
              <a:t>、</a:t>
            </a:r>
            <a:r>
              <a:rPr lang="en-US" sz="2000" dirty="0">
                <a:solidFill>
                  <a:srgbClr val="000000"/>
                </a:solidFill>
                <a:ea typeface="SimHei" panose="02010609060101010101" pitchFamily="49" charset="-122"/>
              </a:rPr>
              <a:t>AWS </a:t>
            </a:r>
            <a:r>
              <a:rPr lang="en-US" sz="2000" dirty="0" err="1">
                <a:solidFill>
                  <a:srgbClr val="000000"/>
                </a:solidFill>
                <a:ea typeface="SimHei" panose="02010609060101010101" pitchFamily="49" charset="-122"/>
              </a:rPr>
              <a:t>FreeRTOS</a:t>
            </a:r>
            <a:r>
              <a:rPr lang="zh-CN" altLang="en-US" sz="2000" dirty="0">
                <a:solidFill>
                  <a:srgbClr val="000000"/>
                </a:solidFill>
                <a:ea typeface="SimHei" panose="02010609060101010101" pitchFamily="49" charset="-122"/>
              </a:rPr>
              <a:t>、新功能 （基于</a:t>
            </a:r>
            <a:r>
              <a:rPr lang="en-US" altLang="zh-CN" sz="2000" dirty="0">
                <a:solidFill>
                  <a:srgbClr val="000000"/>
                </a:solidFill>
                <a:ea typeface="SimHei" panose="02010609060101010101" pitchFamily="49" charset="-122"/>
              </a:rPr>
              <a:t>FSP4.0.0</a:t>
            </a:r>
            <a:r>
              <a:rPr lang="zh-CN" altLang="en-US" sz="2000" dirty="0">
                <a:solidFill>
                  <a:srgbClr val="000000"/>
                </a:solidFill>
                <a:ea typeface="SimHei" panose="02010609060101010101" pitchFamily="49" charset="-122"/>
              </a:rPr>
              <a:t>）</a:t>
            </a:r>
            <a:endParaRPr lang="en-US" altLang="zh-CN" sz="2000" dirty="0">
              <a:solidFill>
                <a:srgbClr val="000000"/>
              </a:solidFill>
              <a:ea typeface="SimHei" panose="02010609060101010101" pitchFamily="49" charset="-122"/>
            </a:endParaRPr>
          </a:p>
        </p:txBody>
      </p:sp>
    </p:spTree>
    <p:extLst>
      <p:ext uri="{BB962C8B-B14F-4D97-AF65-F5344CB8AC3E}">
        <p14:creationId xmlns:p14="http://schemas.microsoft.com/office/powerpoint/2010/main" val="2342757413"/>
      </p:ext>
    </p:extLst>
  </p:cSld>
  <p:clrMapOvr>
    <a:masterClrMapping/>
  </p:clrMapOvr>
  <mc:AlternateContent xmlns:mc="http://schemas.openxmlformats.org/markup-compatibility/2006" xmlns:p14="http://schemas.microsoft.com/office/powerpoint/2010/main">
    <mc:Choice Requires="p14">
      <p:transition spd="slow" p14:dur="2000" advTm="34715"/>
    </mc:Choice>
    <mc:Fallback xmlns="">
      <p:transition spd="slow" advTm="3471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31A61-7AEE-4657-8D0F-0F57637B3A9C}"/>
              </a:ext>
            </a:extLst>
          </p:cNvPr>
          <p:cNvSpPr>
            <a:spLocks noGrp="1"/>
          </p:cNvSpPr>
          <p:nvPr>
            <p:ph type="title"/>
          </p:nvPr>
        </p:nvSpPr>
        <p:spPr/>
        <p:txBody>
          <a:bodyPr/>
          <a:lstStyle/>
          <a:p>
            <a:r>
              <a:rPr lang="en-US" altLang="zh-CN" b="0" dirty="0">
                <a:latin typeface="+mn-lt"/>
                <a:ea typeface="黑体" panose="02010609060101010101" pitchFamily="49" charset="-122"/>
                <a:cs typeface="Times New Roman" panose="02020603050405020304" pitchFamily="18" charset="0"/>
              </a:rPr>
              <a:t>FSP</a:t>
            </a:r>
            <a:r>
              <a:rPr lang="zh-CN" altLang="en-US" b="0" dirty="0">
                <a:latin typeface="+mn-lt"/>
                <a:ea typeface="黑体" panose="02010609060101010101" pitchFamily="49" charset="-122"/>
                <a:cs typeface="Times New Roman" panose="02020603050405020304" pitchFamily="18" charset="0"/>
              </a:rPr>
              <a:t>安装</a:t>
            </a:r>
          </a:p>
        </p:txBody>
      </p:sp>
      <p:sp>
        <p:nvSpPr>
          <p:cNvPr id="3" name="内容占位符 2">
            <a:extLst>
              <a:ext uri="{FF2B5EF4-FFF2-40B4-BE49-F238E27FC236}">
                <a16:creationId xmlns:a16="http://schemas.microsoft.com/office/drawing/2014/main" id="{557080B1-1A98-4355-9CAA-B0006B6FCED1}"/>
              </a:ext>
            </a:extLst>
          </p:cNvPr>
          <p:cNvSpPr>
            <a:spLocks noGrp="1"/>
          </p:cNvSpPr>
          <p:nvPr>
            <p:ph idx="1"/>
          </p:nvPr>
        </p:nvSpPr>
        <p:spPr>
          <a:xfrm>
            <a:off x="468000" y="1424991"/>
            <a:ext cx="8066400" cy="4770537"/>
          </a:xfrm>
        </p:spPr>
        <p:txBody>
          <a:bodyPr/>
          <a:lstStyle/>
          <a:p>
            <a:pPr marL="285750" indent="-285750">
              <a:lnSpc>
                <a:spcPct val="100000"/>
              </a:lnSpc>
              <a:spcBef>
                <a:spcPts val="300"/>
              </a:spcBef>
              <a:spcAft>
                <a:spcPts val="300"/>
              </a:spcAft>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新用户安装平台</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(e2 studio + FSP + GCC)</a:t>
            </a:r>
          </a:p>
          <a:p>
            <a:pPr marL="641350" lvl="2" indent="-285750">
              <a:lnSpc>
                <a:spcPct val="100000"/>
              </a:lnSpc>
              <a:spcBef>
                <a:spcPts val="300"/>
              </a:spcBef>
              <a:spcAft>
                <a:spcPts val="300"/>
              </a:spcAf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FSP with e2 studio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Windows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installer </a:t>
            </a:r>
          </a:p>
          <a:p>
            <a:pPr marL="641350" lvl="2" indent="-285750">
              <a:lnSpc>
                <a:spcPct val="100000"/>
              </a:lnSpc>
              <a:spcBef>
                <a:spcPts val="300"/>
              </a:spcBef>
              <a:spcAft>
                <a:spcPts val="300"/>
              </a:spcAf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FSP with e2 studio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Linux</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AppImage</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00000"/>
              </a:lnSpc>
              <a:spcBef>
                <a:spcPts val="300"/>
              </a:spcBef>
              <a:spcAft>
                <a:spcPts val="300"/>
              </a:spcAft>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将 </a:t>
            </a:r>
            <a:r>
              <a:rPr lang="en-US" altLang="zh-CN" dirty="0">
                <a:latin typeface="Times New Roman" panose="02020603050405020304" pitchFamily="18" charset="0"/>
                <a:ea typeface="宋体" panose="02010600030101010101" pitchFamily="2" charset="-122"/>
                <a:cs typeface="Times New Roman" panose="02020603050405020304" pitchFamily="18" charset="0"/>
              </a:rPr>
              <a:t>FSP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与 </a:t>
            </a:r>
            <a:r>
              <a:rPr lang="en-US" altLang="zh-CN" dirty="0">
                <a:latin typeface="Times New Roman" panose="02020603050405020304" pitchFamily="18" charset="0"/>
                <a:ea typeface="宋体" panose="02010600030101010101" pitchFamily="2" charset="-122"/>
                <a:cs typeface="Times New Roman" panose="02020603050405020304" pitchFamily="18" charset="0"/>
              </a:rPr>
              <a:t>e² studio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一起使用的</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现有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RA </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用户</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641350" lvl="2" indent="-285750">
              <a:lnSpc>
                <a:spcPct val="100000"/>
              </a:lnSpc>
              <a:spcBef>
                <a:spcPts val="300"/>
              </a:spcBef>
              <a:spcAft>
                <a:spcPts val="300"/>
              </a:spcAft>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运行独立的 </a:t>
            </a:r>
            <a:r>
              <a:rPr lang="en-US" altLang="zh-CN" dirty="0">
                <a:latin typeface="Times New Roman" panose="02020603050405020304" pitchFamily="18" charset="0"/>
                <a:ea typeface="宋体" panose="02010600030101010101" pitchFamily="2" charset="-122"/>
                <a:cs typeface="Times New Roman" panose="02020603050405020304" pitchFamily="18" charset="0"/>
              </a:rPr>
              <a:t>FSP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安装程序或 </a:t>
            </a:r>
            <a:r>
              <a:rPr lang="en-US" altLang="zh-CN" dirty="0">
                <a:latin typeface="Times New Roman" panose="02020603050405020304" pitchFamily="18" charset="0"/>
                <a:ea typeface="宋体" panose="02010600030101010101" pitchFamily="2" charset="-122"/>
                <a:cs typeface="Times New Roman" panose="02020603050405020304" pitchFamily="18" charset="0"/>
              </a:rPr>
              <a:t>FSP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包 </a:t>
            </a:r>
            <a:r>
              <a:rPr lang="en-US" altLang="zh-CN" dirty="0">
                <a:latin typeface="Times New Roman" panose="02020603050405020304" pitchFamily="18" charset="0"/>
                <a:ea typeface="宋体" panose="02010600030101010101" pitchFamily="2" charset="-122"/>
                <a:cs typeface="Times New Roman" panose="02020603050405020304" pitchFamily="18" charset="0"/>
              </a:rPr>
              <a:t>zip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文件</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00000"/>
              </a:lnSpc>
              <a:spcBef>
                <a:spcPts val="300"/>
              </a:spcBef>
              <a:spcAft>
                <a:spcPts val="300"/>
              </a:spcAft>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现有</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Renesas RX/RL78</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用户</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641350" lvl="2" indent="-285750">
              <a:lnSpc>
                <a:spcPct val="100000"/>
              </a:lnSpc>
              <a:spcBef>
                <a:spcPts val="300"/>
              </a:spcBef>
              <a:spcAft>
                <a:spcPts val="300"/>
              </a:spcAft>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假设</a:t>
            </a:r>
            <a:r>
              <a:rPr lang="en-US" altLang="zh-CN" dirty="0">
                <a:latin typeface="Times New Roman" panose="02020603050405020304" pitchFamily="18" charset="0"/>
                <a:ea typeface="宋体" panose="02010600030101010101" pitchFamily="2" charset="-122"/>
                <a:cs typeface="Times New Roman" panose="02020603050405020304" pitchFamily="18" charset="0"/>
                <a:hlinkClick r:id="rId3"/>
              </a:rPr>
              <a:t>standalone e2 studio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已安装在用户的 </a:t>
            </a:r>
            <a:r>
              <a:rPr lang="en-US" altLang="zh-CN" dirty="0">
                <a:latin typeface="Times New Roman" panose="02020603050405020304" pitchFamily="18" charset="0"/>
                <a:ea typeface="宋体" panose="02010600030101010101" pitchFamily="2" charset="-122"/>
                <a:cs typeface="Times New Roman" panose="02020603050405020304" pitchFamily="18" charset="0"/>
              </a:rPr>
              <a:t>PC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a:t>
            </a:r>
          </a:p>
          <a:p>
            <a:pPr marL="641350" lvl="2" indent="-285750">
              <a:lnSpc>
                <a:spcPct val="100000"/>
              </a:lnSpc>
              <a:spcBef>
                <a:spcPts val="300"/>
              </a:spcBef>
              <a:spcAft>
                <a:spcPts val="300"/>
              </a:spcAft>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运行独立的 </a:t>
            </a:r>
            <a:r>
              <a:rPr lang="en-US" altLang="zh-CN" dirty="0">
                <a:latin typeface="Times New Roman" panose="02020603050405020304" pitchFamily="18" charset="0"/>
                <a:ea typeface="宋体" panose="02010600030101010101" pitchFamily="2" charset="-122"/>
                <a:cs typeface="Times New Roman" panose="02020603050405020304" pitchFamily="18" charset="0"/>
              </a:rPr>
              <a:t>FSP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安装程序或 </a:t>
            </a:r>
            <a:r>
              <a:rPr lang="en-US" altLang="zh-CN" dirty="0">
                <a:latin typeface="Times New Roman" panose="02020603050405020304" pitchFamily="18" charset="0"/>
                <a:ea typeface="宋体" panose="02010600030101010101" pitchFamily="2" charset="-122"/>
                <a:cs typeface="Times New Roman" panose="02020603050405020304" pitchFamily="18" charset="0"/>
              </a:rPr>
              <a:t>FSP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包 </a:t>
            </a:r>
            <a:r>
              <a:rPr lang="en-US" altLang="zh-CN" dirty="0">
                <a:latin typeface="Times New Roman" panose="02020603050405020304" pitchFamily="18" charset="0"/>
                <a:ea typeface="宋体" panose="02010600030101010101" pitchFamily="2" charset="-122"/>
                <a:cs typeface="Times New Roman" panose="02020603050405020304" pitchFamily="18" charset="0"/>
              </a:rPr>
              <a:t>zip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文件</a:t>
            </a:r>
          </a:p>
          <a:p>
            <a:pPr marL="641350" lvl="2" indent="-285750">
              <a:lnSpc>
                <a:spcPct val="100000"/>
              </a:lnSpc>
              <a:spcBef>
                <a:spcPts val="300"/>
              </a:spcBef>
              <a:spcAft>
                <a:spcPts val="300"/>
              </a:spcAft>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请注意，</a:t>
            </a:r>
            <a:r>
              <a:rPr lang="en-US" altLang="zh-CN" dirty="0">
                <a:latin typeface="Times New Roman" panose="02020603050405020304" pitchFamily="18" charset="0"/>
                <a:ea typeface="宋体" panose="02010600030101010101" pitchFamily="2" charset="-122"/>
                <a:cs typeface="Times New Roman" panose="02020603050405020304" pitchFamily="18" charset="0"/>
              </a:rPr>
              <a:t>FSP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版本 </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vs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e2 studio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版本（例如）</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25500" lvl="3" indent="-285750">
              <a:lnSpc>
                <a:spcPct val="100000"/>
              </a:lnSpc>
              <a:spcBef>
                <a:spcPts val="300"/>
              </a:spcBef>
              <a:spcAft>
                <a:spcPts val="300"/>
              </a:spcAf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3.4.0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及更高版本的 </a:t>
            </a:r>
            <a:r>
              <a:rPr lang="en-US" altLang="zh-CN" dirty="0">
                <a:latin typeface="Times New Roman" panose="02020603050405020304" pitchFamily="18" charset="0"/>
                <a:ea typeface="宋体" panose="02010600030101010101" pitchFamily="2" charset="-122"/>
                <a:cs typeface="Times New Roman" panose="02020603050405020304" pitchFamily="18" charset="0"/>
              </a:rPr>
              <a:t>FSP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版本要求最低 </a:t>
            </a:r>
            <a:r>
              <a:rPr lang="en-US" altLang="zh-CN" dirty="0">
                <a:latin typeface="Times New Roman" panose="02020603050405020304" pitchFamily="18" charset="0"/>
                <a:ea typeface="宋体" panose="02010600030101010101" pitchFamily="2" charset="-122"/>
                <a:cs typeface="Times New Roman" panose="02020603050405020304" pitchFamily="18" charset="0"/>
              </a:rPr>
              <a:t>e² studio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 </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2021-10</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a:p>
            <a:pPr marL="825500" lvl="3" indent="-285750">
              <a:lnSpc>
                <a:spcPct val="100000"/>
              </a:lnSpc>
              <a:spcBef>
                <a:spcPts val="300"/>
              </a:spcBef>
              <a:spcAft>
                <a:spcPts val="300"/>
              </a:spcAf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3.6.0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及更高版本的 </a:t>
            </a:r>
            <a:r>
              <a:rPr lang="en-US" altLang="zh-CN" dirty="0">
                <a:latin typeface="Times New Roman" panose="02020603050405020304" pitchFamily="18" charset="0"/>
                <a:ea typeface="宋体" panose="02010600030101010101" pitchFamily="2" charset="-122"/>
                <a:cs typeface="Times New Roman" panose="02020603050405020304" pitchFamily="18" charset="0"/>
              </a:rPr>
              <a:t>FSP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版本要求最低 </a:t>
            </a:r>
            <a:r>
              <a:rPr lang="en-US" altLang="zh-CN" dirty="0">
                <a:latin typeface="Times New Roman" panose="02020603050405020304" pitchFamily="18" charset="0"/>
                <a:ea typeface="宋体" panose="02010600030101010101" pitchFamily="2" charset="-122"/>
                <a:cs typeface="Times New Roman" panose="02020603050405020304" pitchFamily="18" charset="0"/>
              </a:rPr>
              <a:t>e² studio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 </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2022-01</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00000"/>
              </a:lnSpc>
              <a:spcBef>
                <a:spcPts val="300"/>
              </a:spcBef>
              <a:spcAft>
                <a:spcPts val="300"/>
              </a:spcAft>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使用带有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IAR-EW </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或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Keil MDK </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的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RA </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智能配置器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(RASC) </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的用户</a:t>
            </a:r>
          </a:p>
          <a:p>
            <a:pPr marL="641350" lvl="2" indent="-285750">
              <a:lnSpc>
                <a:spcPct val="100000"/>
              </a:lnSpc>
              <a:spcBef>
                <a:spcPts val="300"/>
              </a:spcBef>
              <a:spcAft>
                <a:spcPts val="300"/>
              </a:spcAft>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使用 </a:t>
            </a:r>
            <a:r>
              <a:rPr lang="en-US" altLang="zh-CN" dirty="0">
                <a:latin typeface="Times New Roman" panose="02020603050405020304" pitchFamily="18" charset="0"/>
                <a:ea typeface="宋体" panose="02010600030101010101" pitchFamily="2" charset="-122"/>
                <a:cs typeface="Times New Roman" panose="02020603050405020304" pitchFamily="18" charset="0"/>
              </a:rPr>
              <a:t>IAR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或 </a:t>
            </a:r>
            <a:r>
              <a:rPr lang="en-US" altLang="zh-CN" dirty="0">
                <a:latin typeface="Times New Roman" panose="02020603050405020304" pitchFamily="18" charset="0"/>
                <a:ea typeface="宋体" panose="02010600030101010101" pitchFamily="2" charset="-122"/>
                <a:cs typeface="Times New Roman" panose="02020603050405020304" pitchFamily="18" charset="0"/>
              </a:rPr>
              <a:t>Keil-MDK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时的</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dirty="0">
                <a:latin typeface="Times New Roman" panose="02020603050405020304" pitchFamily="18" charset="0"/>
                <a:ea typeface="宋体" panose="02010600030101010101" pitchFamily="2" charset="-122"/>
                <a:cs typeface="Times New Roman" panose="02020603050405020304" pitchFamily="18" charset="0"/>
              </a:rPr>
              <a:t>enesas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dvanced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mart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dirty="0">
                <a:latin typeface="Times New Roman" panose="02020603050405020304" pitchFamily="18" charset="0"/>
                <a:ea typeface="宋体" panose="02010600030101010101" pitchFamily="2" charset="-122"/>
                <a:cs typeface="Times New Roman" panose="02020603050405020304" pitchFamily="18" charset="0"/>
              </a:rPr>
              <a:t>onfigurator</a:t>
            </a:r>
          </a:p>
          <a:p>
            <a:pPr marL="641350" lvl="2" indent="-285750">
              <a:lnSpc>
                <a:spcPct val="100000"/>
              </a:lnSpc>
              <a:spcBef>
                <a:spcPts val="300"/>
              </a:spcBef>
              <a:spcAft>
                <a:spcPts val="300"/>
              </a:spcAft>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用于 </a:t>
            </a:r>
            <a:r>
              <a:rPr lang="en-US" altLang="zh-CN" dirty="0">
                <a:latin typeface="Times New Roman" panose="02020603050405020304" pitchFamily="18" charset="0"/>
                <a:ea typeface="宋体" panose="02010600030101010101" pitchFamily="2" charset="-122"/>
                <a:cs typeface="Times New Roman" panose="02020603050405020304" pitchFamily="18" charset="0"/>
              </a:rPr>
              <a:t>Keil MDK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 </a:t>
            </a:r>
            <a:r>
              <a:rPr lang="en-US" altLang="zh-CN" dirty="0">
                <a:latin typeface="Times New Roman" panose="02020603050405020304" pitchFamily="18" charset="0"/>
                <a:ea typeface="宋体" panose="02010600030101010101" pitchFamily="2" charset="-122"/>
                <a:cs typeface="Times New Roman" panose="02020603050405020304" pitchFamily="18" charset="0"/>
              </a:rPr>
              <a:t>MDK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设备包文件</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641350" lvl="2" indent="-285750">
              <a:lnSpc>
                <a:spcPct val="100000"/>
              </a:lnSpc>
              <a:spcBef>
                <a:spcPts val="300"/>
              </a:spcBef>
              <a:spcAft>
                <a:spcPts val="300"/>
              </a:spcAft>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参考</a:t>
            </a:r>
            <a:r>
              <a:rPr lang="en-US" altLang="zh-CN" dirty="0">
                <a:latin typeface="Times New Roman" panose="02020603050405020304" pitchFamily="18" charset="0"/>
                <a:ea typeface="宋体" panose="02010600030101010101" pitchFamily="2" charset="-122"/>
                <a:cs typeface="Times New Roman" panose="02020603050405020304" pitchFamily="18" charset="0"/>
                <a:hlinkClick r:id="rId4"/>
              </a:rPr>
              <a:t>RA SC User Guide for MDK and IAR</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7" name="Picture 6">
            <a:extLst>
              <a:ext uri="{FF2B5EF4-FFF2-40B4-BE49-F238E27FC236}">
                <a16:creationId xmlns:a16="http://schemas.microsoft.com/office/drawing/2014/main" id="{83F43052-073A-87C0-38A5-26F52FF2E371}"/>
              </a:ext>
            </a:extLst>
          </p:cNvPr>
          <p:cNvPicPr>
            <a:picLocks noChangeAspect="1"/>
          </p:cNvPicPr>
          <p:nvPr/>
        </p:nvPicPr>
        <p:blipFill>
          <a:blip r:embed="rId5"/>
          <a:stretch>
            <a:fillRect/>
          </a:stretch>
        </p:blipFill>
        <p:spPr>
          <a:xfrm>
            <a:off x="7238618" y="1594814"/>
            <a:ext cx="3931813" cy="3645978"/>
          </a:xfrm>
          <a:prstGeom prst="rect">
            <a:avLst/>
          </a:prstGeom>
        </p:spPr>
      </p:pic>
      <p:sp>
        <p:nvSpPr>
          <p:cNvPr id="12" name="Oval 11">
            <a:extLst>
              <a:ext uri="{FF2B5EF4-FFF2-40B4-BE49-F238E27FC236}">
                <a16:creationId xmlns:a16="http://schemas.microsoft.com/office/drawing/2014/main" id="{97D3BBEE-4A5C-430F-51B4-726323B1A30A}"/>
              </a:ext>
            </a:extLst>
          </p:cNvPr>
          <p:cNvSpPr/>
          <p:nvPr/>
        </p:nvSpPr>
        <p:spPr>
          <a:xfrm>
            <a:off x="510838" y="1722708"/>
            <a:ext cx="274320" cy="274320"/>
          </a:xfrm>
          <a:prstGeom prst="ellipse">
            <a:avLst/>
          </a:prstGeom>
          <a:solidFill>
            <a:srgbClr val="D86445"/>
          </a:solidFill>
          <a:ln>
            <a:solidFill>
              <a:srgbClr val="D86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4" name="Oval 13">
            <a:extLst>
              <a:ext uri="{FF2B5EF4-FFF2-40B4-BE49-F238E27FC236}">
                <a16:creationId xmlns:a16="http://schemas.microsoft.com/office/drawing/2014/main" id="{236C5D00-00BF-E67C-35E2-73B0FA5A2592}"/>
              </a:ext>
            </a:extLst>
          </p:cNvPr>
          <p:cNvSpPr/>
          <p:nvPr/>
        </p:nvSpPr>
        <p:spPr>
          <a:xfrm>
            <a:off x="510838" y="2050859"/>
            <a:ext cx="274320" cy="274320"/>
          </a:xfrm>
          <a:prstGeom prst="ellipse">
            <a:avLst/>
          </a:prstGeom>
          <a:solidFill>
            <a:srgbClr val="D86445"/>
          </a:solidFill>
          <a:ln>
            <a:solidFill>
              <a:srgbClr val="D86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 name="Oval 14">
            <a:extLst>
              <a:ext uri="{FF2B5EF4-FFF2-40B4-BE49-F238E27FC236}">
                <a16:creationId xmlns:a16="http://schemas.microsoft.com/office/drawing/2014/main" id="{A59769E3-3957-8C09-C9F2-738D1FC9CB31}"/>
              </a:ext>
            </a:extLst>
          </p:cNvPr>
          <p:cNvSpPr/>
          <p:nvPr/>
        </p:nvSpPr>
        <p:spPr>
          <a:xfrm>
            <a:off x="223481" y="2676022"/>
            <a:ext cx="274320" cy="274320"/>
          </a:xfrm>
          <a:prstGeom prst="ellipse">
            <a:avLst/>
          </a:prstGeom>
          <a:solidFill>
            <a:srgbClr val="D86445"/>
          </a:solidFill>
          <a:ln>
            <a:solidFill>
              <a:srgbClr val="D86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125C83B5-7D97-6B16-336F-30CD4A0D38C9}"/>
              </a:ext>
            </a:extLst>
          </p:cNvPr>
          <p:cNvSpPr/>
          <p:nvPr/>
        </p:nvSpPr>
        <p:spPr>
          <a:xfrm>
            <a:off x="497801" y="2676022"/>
            <a:ext cx="274320" cy="274320"/>
          </a:xfrm>
          <a:prstGeom prst="ellipse">
            <a:avLst/>
          </a:prstGeom>
          <a:solidFill>
            <a:srgbClr val="D86445"/>
          </a:solidFill>
          <a:ln>
            <a:solidFill>
              <a:srgbClr val="D86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Oval 17">
            <a:extLst>
              <a:ext uri="{FF2B5EF4-FFF2-40B4-BE49-F238E27FC236}">
                <a16:creationId xmlns:a16="http://schemas.microsoft.com/office/drawing/2014/main" id="{CF6B0B98-0732-1610-5C52-FEF18E74D2B1}"/>
              </a:ext>
            </a:extLst>
          </p:cNvPr>
          <p:cNvSpPr/>
          <p:nvPr/>
        </p:nvSpPr>
        <p:spPr>
          <a:xfrm>
            <a:off x="223481" y="3630758"/>
            <a:ext cx="274320" cy="274320"/>
          </a:xfrm>
          <a:prstGeom prst="ellipse">
            <a:avLst/>
          </a:prstGeom>
          <a:solidFill>
            <a:srgbClr val="D86445"/>
          </a:solidFill>
          <a:ln>
            <a:solidFill>
              <a:srgbClr val="D86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93320E7B-9B0A-F5BA-3EEC-4768655B25CC}"/>
              </a:ext>
            </a:extLst>
          </p:cNvPr>
          <p:cNvSpPr/>
          <p:nvPr/>
        </p:nvSpPr>
        <p:spPr>
          <a:xfrm>
            <a:off x="497801" y="3630758"/>
            <a:ext cx="274320" cy="274320"/>
          </a:xfrm>
          <a:prstGeom prst="ellipse">
            <a:avLst/>
          </a:prstGeom>
          <a:solidFill>
            <a:srgbClr val="D86445"/>
          </a:solidFill>
          <a:ln>
            <a:solidFill>
              <a:srgbClr val="D86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Oval 24">
            <a:extLst>
              <a:ext uri="{FF2B5EF4-FFF2-40B4-BE49-F238E27FC236}">
                <a16:creationId xmlns:a16="http://schemas.microsoft.com/office/drawing/2014/main" id="{3D893E3A-5915-636E-FDA2-7CCA075C26D1}"/>
              </a:ext>
            </a:extLst>
          </p:cNvPr>
          <p:cNvSpPr/>
          <p:nvPr/>
        </p:nvSpPr>
        <p:spPr>
          <a:xfrm>
            <a:off x="193679" y="5240792"/>
            <a:ext cx="274320" cy="274320"/>
          </a:xfrm>
          <a:prstGeom prst="ellipse">
            <a:avLst/>
          </a:prstGeom>
          <a:solidFill>
            <a:srgbClr val="D86445"/>
          </a:solidFill>
          <a:ln>
            <a:solidFill>
              <a:srgbClr val="D86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65D516E0-A49C-DBC5-CBC6-CDB99E37CFB9}"/>
              </a:ext>
            </a:extLst>
          </p:cNvPr>
          <p:cNvSpPr/>
          <p:nvPr/>
        </p:nvSpPr>
        <p:spPr>
          <a:xfrm>
            <a:off x="467999" y="5240792"/>
            <a:ext cx="274320" cy="274320"/>
          </a:xfrm>
          <a:prstGeom prst="ellipse">
            <a:avLst/>
          </a:prstGeom>
          <a:solidFill>
            <a:srgbClr val="D86445"/>
          </a:solidFill>
          <a:ln>
            <a:solidFill>
              <a:srgbClr val="D86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1F914A75-B011-55FB-D54F-064777C119AA}"/>
              </a:ext>
            </a:extLst>
          </p:cNvPr>
          <p:cNvSpPr/>
          <p:nvPr/>
        </p:nvSpPr>
        <p:spPr>
          <a:xfrm>
            <a:off x="467999" y="5564079"/>
            <a:ext cx="274320" cy="274320"/>
          </a:xfrm>
          <a:prstGeom prst="ellipse">
            <a:avLst/>
          </a:prstGeom>
          <a:solidFill>
            <a:srgbClr val="D86445"/>
          </a:solidFill>
          <a:ln>
            <a:solidFill>
              <a:srgbClr val="D86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461925596"/>
      </p:ext>
    </p:extLst>
  </p:cSld>
  <p:clrMapOvr>
    <a:masterClrMapping/>
  </p:clrMapOvr>
  <mc:AlternateContent xmlns:mc="http://schemas.openxmlformats.org/markup-compatibility/2006" xmlns:p14="http://schemas.microsoft.com/office/powerpoint/2010/main">
    <mc:Choice Requires="p14">
      <p:transition spd="slow" p14:dur="2000" advTm="65137"/>
    </mc:Choice>
    <mc:Fallback xmlns="">
      <p:transition spd="slow" advTm="6513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B2390E-8130-FDC3-FB82-88F00FB8836D}"/>
              </a:ext>
            </a:extLst>
          </p:cNvPr>
          <p:cNvPicPr>
            <a:picLocks noChangeAspect="1"/>
          </p:cNvPicPr>
          <p:nvPr/>
        </p:nvPicPr>
        <p:blipFill>
          <a:blip r:embed="rId3"/>
          <a:stretch>
            <a:fillRect/>
          </a:stretch>
        </p:blipFill>
        <p:spPr>
          <a:xfrm>
            <a:off x="458740" y="2857549"/>
            <a:ext cx="7431741" cy="3307378"/>
          </a:xfrm>
          <a:prstGeom prst="rect">
            <a:avLst/>
          </a:prstGeom>
        </p:spPr>
      </p:pic>
      <p:sp>
        <p:nvSpPr>
          <p:cNvPr id="4" name="Title 3">
            <a:extLst>
              <a:ext uri="{FF2B5EF4-FFF2-40B4-BE49-F238E27FC236}">
                <a16:creationId xmlns:a16="http://schemas.microsoft.com/office/drawing/2014/main" id="{F352AAAA-5417-48C6-B5A8-6F351D3FFE72}"/>
              </a:ext>
            </a:extLst>
          </p:cNvPr>
          <p:cNvSpPr>
            <a:spLocks noGrp="1"/>
          </p:cNvSpPr>
          <p:nvPr>
            <p:ph type="title"/>
          </p:nvPr>
        </p:nvSpPr>
        <p:spPr>
          <a:xfrm>
            <a:off x="467998" y="623642"/>
            <a:ext cx="11244575" cy="455509"/>
          </a:xfrm>
        </p:spPr>
        <p:txBody>
          <a:bodyPr/>
          <a:lstStyle/>
          <a:p>
            <a:r>
              <a:rPr lang="en-US" altLang="zh-CN" b="0" dirty="0">
                <a:latin typeface="+mn-lt"/>
                <a:ea typeface="黑体" panose="02010609060101010101" pitchFamily="49" charset="-122"/>
              </a:rPr>
              <a:t>FSP</a:t>
            </a:r>
            <a:r>
              <a:rPr lang="zh-CN" altLang="en-US" b="0" dirty="0">
                <a:latin typeface="+mn-lt"/>
                <a:ea typeface="黑体" panose="02010609060101010101" pitchFamily="49" charset="-122"/>
              </a:rPr>
              <a:t>文档 </a:t>
            </a:r>
            <a:r>
              <a:rPr lang="en-US" altLang="zh-CN" b="0" dirty="0">
                <a:latin typeface="+mn-lt"/>
                <a:ea typeface="黑体" panose="02010609060101010101" pitchFamily="49" charset="-122"/>
              </a:rPr>
              <a:t>- GitHub </a:t>
            </a:r>
            <a:r>
              <a:rPr lang="zh-CN" altLang="en-US" b="0" dirty="0">
                <a:latin typeface="+mn-lt"/>
                <a:ea typeface="黑体" panose="02010609060101010101" pitchFamily="49" charset="-122"/>
              </a:rPr>
              <a:t>页面</a:t>
            </a:r>
            <a:endParaRPr lang="en-US" b="0" dirty="0">
              <a:latin typeface="+mn-lt"/>
              <a:ea typeface="黑体" panose="02010609060101010101" pitchFamily="49" charset="-122"/>
            </a:endParaRPr>
          </a:p>
        </p:txBody>
      </p:sp>
      <p:sp>
        <p:nvSpPr>
          <p:cNvPr id="2" name="Rectangle 1">
            <a:extLst>
              <a:ext uri="{FF2B5EF4-FFF2-40B4-BE49-F238E27FC236}">
                <a16:creationId xmlns:a16="http://schemas.microsoft.com/office/drawing/2014/main" id="{76A2B1EE-50E3-457F-B8B9-A0812EBD80AA}"/>
              </a:ext>
            </a:extLst>
          </p:cNvPr>
          <p:cNvSpPr/>
          <p:nvPr/>
        </p:nvSpPr>
        <p:spPr>
          <a:xfrm>
            <a:off x="467998" y="1295400"/>
            <a:ext cx="7914002" cy="1405513"/>
          </a:xfrm>
          <a:prstGeom prst="rect">
            <a:avLst/>
          </a:prstGeom>
        </p:spPr>
        <p:txBody>
          <a:bodyPr wrap="square">
            <a:spAutoFit/>
          </a:bodyPr>
          <a:lstStyle/>
          <a:p>
            <a:pPr marL="285750" indent="-285750">
              <a:spcBef>
                <a:spcPts val="800"/>
              </a:spcBef>
              <a:buFont typeface="Arial" panose="020B0604020202020204" pitchFamily="34" charset="0"/>
              <a:buChar char="•"/>
            </a:pPr>
            <a:r>
              <a:rPr lang="en-US" dirty="0">
                <a:latin typeface="Times New Roman" panose="02020603050405020304" pitchFamily="18" charset="0"/>
                <a:ea typeface="SimSun" panose="02010600030101010101" pitchFamily="2" charset="-122"/>
                <a:cs typeface="Times New Roman" panose="02020603050405020304" pitchFamily="18" charset="0"/>
              </a:rPr>
              <a:t>GitHub Pages</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上提供了最新 </a:t>
            </a:r>
            <a:r>
              <a:rPr lang="en-US" dirty="0">
                <a:latin typeface="Times New Roman" panose="02020603050405020304" pitchFamily="18" charset="0"/>
                <a:ea typeface="SimSun" panose="02010600030101010101" pitchFamily="2" charset="-122"/>
                <a:cs typeface="Times New Roman" panose="02020603050405020304" pitchFamily="18" charset="0"/>
              </a:rPr>
              <a:t>FSP </a:t>
            </a:r>
            <a:r>
              <a:rPr lang="zh-CN" altLang="en-US" dirty="0">
                <a:latin typeface="Times New Roman" panose="02020603050405020304" pitchFamily="18" charset="0"/>
                <a:ea typeface="SimSun" panose="02010600030101010101" pitchFamily="2" charset="-122"/>
                <a:cs typeface="Times New Roman" panose="02020603050405020304" pitchFamily="18" charset="0"/>
              </a:rPr>
              <a:t>版本的                                                    </a:t>
            </a:r>
            <a:r>
              <a:rPr lang="en-US" dirty="0">
                <a:latin typeface="Times New Roman" panose="02020603050405020304" pitchFamily="18" charset="0"/>
                <a:ea typeface="SimSun" panose="02010600030101010101" pitchFamily="2" charset="-122"/>
                <a:cs typeface="Times New Roman" panose="02020603050405020304" pitchFamily="18" charset="0"/>
              </a:rPr>
              <a:t>           - </a:t>
            </a:r>
            <a:r>
              <a:rPr lang="en-US" dirty="0">
                <a:latin typeface="Times New Roman" panose="02020603050405020304" pitchFamily="18" charset="0"/>
                <a:ea typeface="SimSun" panose="02010600030101010101" pitchFamily="2" charset="-122"/>
                <a:cs typeface="Times New Roman" panose="02020603050405020304" pitchFamily="18" charset="0"/>
                <a:hlinkClick r:id="rId4"/>
              </a:rPr>
              <a:t>https://renesas.github.io/fsp/</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每次发布新的公开版本时都会更新</a:t>
            </a:r>
          </a:p>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较早的文档可在“</a:t>
            </a:r>
            <a:r>
              <a:rPr lang="en-US" altLang="zh-CN" dirty="0">
                <a:latin typeface="Times New Roman" panose="02020603050405020304" pitchFamily="18" charset="0"/>
                <a:ea typeface="SimSun" panose="02010600030101010101" pitchFamily="2" charset="-122"/>
                <a:cs typeface="Times New Roman" panose="02020603050405020304" pitchFamily="18" charset="0"/>
              </a:rPr>
              <a:t>Release</a:t>
            </a:r>
            <a:r>
              <a:rPr lang="zh-CN" altLang="en-US" dirty="0">
                <a:latin typeface="Times New Roman" panose="02020603050405020304" pitchFamily="18" charset="0"/>
                <a:ea typeface="SimSun" panose="02010600030101010101" pitchFamily="2" charset="-122"/>
                <a:cs typeface="Times New Roman" panose="02020603050405020304" pitchFamily="18" charset="0"/>
              </a:rPr>
              <a:t>”页面上下载</a:t>
            </a:r>
            <a:endParaRPr 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Rectangle 7">
            <a:extLst>
              <a:ext uri="{FF2B5EF4-FFF2-40B4-BE49-F238E27FC236}">
                <a16:creationId xmlns:a16="http://schemas.microsoft.com/office/drawing/2014/main" id="{75FBA01E-306C-7BA6-98F9-60CD84AE68E8}"/>
              </a:ext>
            </a:extLst>
          </p:cNvPr>
          <p:cNvSpPr/>
          <p:nvPr/>
        </p:nvSpPr>
        <p:spPr>
          <a:xfrm>
            <a:off x="636494" y="3290047"/>
            <a:ext cx="1846730" cy="233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1F2AE7E-1C17-0664-17EA-C73F935D4846}"/>
              </a:ext>
            </a:extLst>
          </p:cNvPr>
          <p:cNvPicPr>
            <a:picLocks noChangeAspect="1"/>
          </p:cNvPicPr>
          <p:nvPr/>
        </p:nvPicPr>
        <p:blipFill>
          <a:blip r:embed="rId5"/>
          <a:stretch>
            <a:fillRect/>
          </a:stretch>
        </p:blipFill>
        <p:spPr>
          <a:xfrm>
            <a:off x="3602272" y="2857549"/>
            <a:ext cx="8130988" cy="3235456"/>
          </a:xfrm>
          <a:prstGeom prst="rect">
            <a:avLst/>
          </a:prstGeom>
        </p:spPr>
      </p:pic>
    </p:spTree>
    <p:extLst>
      <p:ext uri="{BB962C8B-B14F-4D97-AF65-F5344CB8AC3E}">
        <p14:creationId xmlns:p14="http://schemas.microsoft.com/office/powerpoint/2010/main" val="926176366"/>
      </p:ext>
    </p:extLst>
  </p:cSld>
  <p:clrMapOvr>
    <a:masterClrMapping/>
  </p:clrMapOvr>
  <mc:AlternateContent xmlns:mc="http://schemas.openxmlformats.org/markup-compatibility/2006" xmlns:p14="http://schemas.microsoft.com/office/powerpoint/2010/main">
    <mc:Choice Requires="p14">
      <p:transition spd="slow" p14:dur="2000" advTm="14519"/>
    </mc:Choice>
    <mc:Fallback xmlns="">
      <p:transition spd="slow" advTm="1451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2C60-EA4E-4B05-BD12-1117E744A692}"/>
              </a:ext>
            </a:extLst>
          </p:cNvPr>
          <p:cNvSpPr>
            <a:spLocks noGrp="1"/>
          </p:cNvSpPr>
          <p:nvPr>
            <p:ph type="title"/>
          </p:nvPr>
        </p:nvSpPr>
        <p:spPr>
          <a:xfrm>
            <a:off x="467999" y="597227"/>
            <a:ext cx="11244575" cy="455509"/>
          </a:xfrm>
        </p:spPr>
        <p:txBody>
          <a:bodyPr wrap="square" anchor="b">
            <a:normAutofit/>
          </a:bodyPr>
          <a:lstStyle/>
          <a:p>
            <a:r>
              <a:rPr lang="en-GB" b="0" dirty="0">
                <a:latin typeface="+mn-lt"/>
                <a:ea typeface="SimHei" panose="02010609060101010101" pitchFamily="49" charset="-122"/>
              </a:rPr>
              <a:t>FSP</a:t>
            </a:r>
            <a:r>
              <a:rPr lang="zh-CN" altLang="en-US" b="0" dirty="0">
                <a:latin typeface="+mn-lt"/>
                <a:ea typeface="SimHei" panose="02010609060101010101" pitchFamily="49" charset="-122"/>
              </a:rPr>
              <a:t>文档</a:t>
            </a:r>
            <a:r>
              <a:rPr lang="en-GB" b="0" dirty="0">
                <a:latin typeface="+mn-lt"/>
                <a:ea typeface="SimHei" panose="02010609060101010101" pitchFamily="49" charset="-122"/>
              </a:rPr>
              <a:t> – </a:t>
            </a:r>
            <a:r>
              <a:rPr lang="en-US" b="0" dirty="0">
                <a:latin typeface="+mn-lt"/>
                <a:ea typeface="SimHei" panose="02010609060101010101" pitchFamily="49" charset="-122"/>
              </a:rPr>
              <a:t>e2studio</a:t>
            </a:r>
            <a:endParaRPr lang="en-GB" b="0" dirty="0">
              <a:latin typeface="+mn-lt"/>
              <a:ea typeface="SimHei" panose="02010609060101010101" pitchFamily="49" charset="-122"/>
            </a:endParaRPr>
          </a:p>
        </p:txBody>
      </p:sp>
      <p:sp>
        <p:nvSpPr>
          <p:cNvPr id="3" name="Content Placeholder 2">
            <a:extLst>
              <a:ext uri="{FF2B5EF4-FFF2-40B4-BE49-F238E27FC236}">
                <a16:creationId xmlns:a16="http://schemas.microsoft.com/office/drawing/2014/main" id="{FE034840-E2F3-413D-B3D9-9EE39A3C9608}"/>
              </a:ext>
            </a:extLst>
          </p:cNvPr>
          <p:cNvSpPr>
            <a:spLocks noGrp="1"/>
          </p:cNvSpPr>
          <p:nvPr>
            <p:ph type="body" sz="quarter" idx="14"/>
          </p:nvPr>
        </p:nvSpPr>
        <p:spPr>
          <a:xfrm>
            <a:off x="467999" y="1424991"/>
            <a:ext cx="5095403" cy="875447"/>
          </a:xfrm>
        </p:spPr>
        <p:txBody>
          <a:bodyPr vert="horz" wrap="square" lIns="0" tIns="0" rIns="0" bIns="0" rtlCol="0" anchor="t">
            <a:normAutofit/>
          </a:bodyPr>
          <a:lstStyle/>
          <a:p>
            <a:pPr lvl="2"/>
            <a:r>
              <a:rPr lang="en-GB" dirty="0">
                <a:latin typeface="Times New Roman" panose="02020603050405020304" pitchFamily="18" charset="0"/>
                <a:cs typeface="Times New Roman" panose="02020603050405020304" pitchFamily="18" charset="0"/>
              </a:rPr>
              <a:t>Summary</a:t>
            </a:r>
            <a:r>
              <a:rPr lang="en-GB" dirty="0"/>
              <a:t> TAB</a:t>
            </a:r>
          </a:p>
          <a:p>
            <a:pPr lvl="2"/>
            <a:r>
              <a:rPr lang="en-GB" dirty="0"/>
              <a:t>Driver</a:t>
            </a:r>
          </a:p>
          <a:p>
            <a:pPr lvl="2"/>
            <a:endParaRPr lang="en-GB" dirty="0">
              <a:cs typeface="Arial"/>
            </a:endParaRPr>
          </a:p>
        </p:txBody>
      </p:sp>
      <p:pic>
        <p:nvPicPr>
          <p:cNvPr id="7" name="图片 6">
            <a:extLst>
              <a:ext uri="{FF2B5EF4-FFF2-40B4-BE49-F238E27FC236}">
                <a16:creationId xmlns:a16="http://schemas.microsoft.com/office/drawing/2014/main" id="{38A87812-BFF9-4BE1-9799-60292A9849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72583" y="1254000"/>
            <a:ext cx="8030769" cy="4349999"/>
          </a:xfrm>
          <a:prstGeom prst="rect">
            <a:avLst/>
          </a:prstGeom>
          <a:noFill/>
          <a:ln w="6350">
            <a:noFill/>
          </a:ln>
        </p:spPr>
      </p:pic>
      <p:sp>
        <p:nvSpPr>
          <p:cNvPr id="8" name="コンテンツ プレースホルダー 3">
            <a:extLst>
              <a:ext uri="{FF2B5EF4-FFF2-40B4-BE49-F238E27FC236}">
                <a16:creationId xmlns:a16="http://schemas.microsoft.com/office/drawing/2014/main" id="{26B0F3AA-094A-5698-33BD-36A362F374F0}"/>
              </a:ext>
            </a:extLst>
          </p:cNvPr>
          <p:cNvSpPr txBox="1">
            <a:spLocks/>
          </p:cNvSpPr>
          <p:nvPr/>
        </p:nvSpPr>
        <p:spPr>
          <a:xfrm>
            <a:off x="9126643" y="4591087"/>
            <a:ext cx="2585931" cy="562655"/>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zh-CN" altLang="en-US"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单击“</a:t>
            </a:r>
            <a:r>
              <a:rPr lang="en-US" altLang="zh-CN" b="0" i="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zh-CN" altLang="en-US"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”图标以打开此驱动程序的手册入口</a:t>
            </a: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5">
            <a:extLst>
              <a:ext uri="{FF2B5EF4-FFF2-40B4-BE49-F238E27FC236}">
                <a16:creationId xmlns:a16="http://schemas.microsoft.com/office/drawing/2014/main" id="{7E9EBB6A-A692-9275-E7D4-893323CEB440}"/>
              </a:ext>
            </a:extLst>
          </p:cNvPr>
          <p:cNvPicPr>
            <a:picLocks noChangeAspect="1"/>
          </p:cNvPicPr>
          <p:nvPr/>
        </p:nvPicPr>
        <p:blipFill>
          <a:blip r:embed="rId3"/>
          <a:stretch>
            <a:fillRect/>
          </a:stretch>
        </p:blipFill>
        <p:spPr>
          <a:xfrm>
            <a:off x="2382210" y="4037546"/>
            <a:ext cx="6543675" cy="2276475"/>
          </a:xfrm>
          <a:prstGeom prst="rect">
            <a:avLst/>
          </a:prstGeom>
        </p:spPr>
      </p:pic>
      <p:cxnSp>
        <p:nvCxnSpPr>
          <p:cNvPr id="10" name="Straight Arrow Connector 9">
            <a:extLst>
              <a:ext uri="{FF2B5EF4-FFF2-40B4-BE49-F238E27FC236}">
                <a16:creationId xmlns:a16="http://schemas.microsoft.com/office/drawing/2014/main" id="{D3C9FFF3-6395-5FC0-1034-9FFA52BD24FE}"/>
              </a:ext>
            </a:extLst>
          </p:cNvPr>
          <p:cNvCxnSpPr>
            <a:cxnSpLocks/>
            <a:stCxn id="8" idx="1"/>
          </p:cNvCxnSpPr>
          <p:nvPr/>
        </p:nvCxnSpPr>
        <p:spPr>
          <a:xfrm flipH="1">
            <a:off x="6961517" y="4872415"/>
            <a:ext cx="2165126" cy="68879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コンテンツ プレースホルダー 3">
            <a:extLst>
              <a:ext uri="{FF2B5EF4-FFF2-40B4-BE49-F238E27FC236}">
                <a16:creationId xmlns:a16="http://schemas.microsoft.com/office/drawing/2014/main" id="{5BA43206-5837-EC04-6EEE-E6B58B8596EB}"/>
              </a:ext>
            </a:extLst>
          </p:cNvPr>
          <p:cNvSpPr txBox="1">
            <a:spLocks/>
          </p:cNvSpPr>
          <p:nvPr/>
        </p:nvSpPr>
        <p:spPr>
          <a:xfrm>
            <a:off x="8723828" y="883416"/>
            <a:ext cx="2819400" cy="267189"/>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单击此图标打开 </a:t>
            </a:r>
            <a:r>
              <a:rPr lang="en-US" altLang="zh-CN" dirty="0">
                <a:latin typeface="Times New Roman" panose="02020603050405020304" pitchFamily="18" charset="0"/>
                <a:ea typeface="宋体" panose="02010600030101010101" pitchFamily="2" charset="-122"/>
                <a:cs typeface="Times New Roman" panose="02020603050405020304" pitchFamily="18" charset="0"/>
              </a:rPr>
              <a:t>FSP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用户手册</a:t>
            </a: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45DC0510-0051-053E-D9D2-084F145626A2}"/>
              </a:ext>
            </a:extLst>
          </p:cNvPr>
          <p:cNvCxnSpPr>
            <a:cxnSpLocks/>
            <a:stCxn id="11" idx="1"/>
          </p:cNvCxnSpPr>
          <p:nvPr/>
        </p:nvCxnSpPr>
        <p:spPr>
          <a:xfrm flipH="1">
            <a:off x="5325035" y="1017011"/>
            <a:ext cx="3398793" cy="267644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440924"/>
      </p:ext>
    </p:extLst>
  </p:cSld>
  <p:clrMapOvr>
    <a:masterClrMapping/>
  </p:clrMapOvr>
  <mc:AlternateContent xmlns:mc="http://schemas.openxmlformats.org/markup-compatibility/2006" xmlns:p14="http://schemas.microsoft.com/office/powerpoint/2010/main">
    <mc:Choice Requires="p14">
      <p:transition spd="slow" p14:dur="2000" advTm="19815"/>
    </mc:Choice>
    <mc:Fallback xmlns="">
      <p:transition spd="slow" advTm="1981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52AAAA-5417-48C6-B5A8-6F351D3FFE72}"/>
              </a:ext>
            </a:extLst>
          </p:cNvPr>
          <p:cNvSpPr>
            <a:spLocks noGrp="1"/>
          </p:cNvSpPr>
          <p:nvPr>
            <p:ph type="title"/>
          </p:nvPr>
        </p:nvSpPr>
        <p:spPr/>
        <p:txBody>
          <a:bodyPr/>
          <a:lstStyle/>
          <a:p>
            <a:r>
              <a:rPr lang="zh-CN" altLang="en-US" b="0" dirty="0">
                <a:latin typeface="黑体" panose="02010609060101010101" pitchFamily="49" charset="-122"/>
                <a:ea typeface="黑体" panose="02010609060101010101" pitchFamily="49" charset="-122"/>
              </a:rPr>
              <a:t>开发者辅助工具</a:t>
            </a:r>
            <a:endParaRPr lang="en-US" b="0" dirty="0">
              <a:latin typeface="黑体" panose="02010609060101010101" pitchFamily="49" charset="-122"/>
              <a:ea typeface="黑体" panose="02010609060101010101" pitchFamily="49" charset="-122"/>
            </a:endParaRPr>
          </a:p>
        </p:txBody>
      </p:sp>
      <p:sp>
        <p:nvSpPr>
          <p:cNvPr id="3" name="コンテンツ プレースホルダー 3">
            <a:extLst>
              <a:ext uri="{FF2B5EF4-FFF2-40B4-BE49-F238E27FC236}">
                <a16:creationId xmlns:a16="http://schemas.microsoft.com/office/drawing/2014/main" id="{D090313D-D9E8-4555-935B-17BE7956422B}"/>
              </a:ext>
            </a:extLst>
          </p:cNvPr>
          <p:cNvSpPr>
            <a:spLocks noGrp="1"/>
          </p:cNvSpPr>
          <p:nvPr>
            <p:ph idx="1"/>
          </p:nvPr>
        </p:nvSpPr>
        <p:spPr>
          <a:xfrm>
            <a:off x="467998" y="1295400"/>
            <a:ext cx="6847202" cy="1875385"/>
          </a:xfrm>
        </p:spPr>
        <p:txBody>
          <a:bodyPr/>
          <a:lstStyle/>
          <a:p>
            <a:pPr marL="285750" indent="-285750">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FSP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中提供了开发人员辅助工具</a:t>
            </a:r>
          </a:p>
          <a:p>
            <a:pPr marL="463550" lvl="1" indent="-285750">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使用拖放方式开发代码，避免输入错误</a:t>
            </a:r>
          </a:p>
          <a:p>
            <a:pPr marL="463550" lvl="1" indent="-285750">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函数参数和返回值的符号根据范围内可用的符号自动填充</a:t>
            </a:r>
          </a:p>
          <a:p>
            <a:pPr marL="463550" lvl="1" indent="-285750">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开发者辅助工具也会生成回调函数模板</a:t>
            </a:r>
          </a:p>
          <a:p>
            <a:pPr marL="463550" lvl="1" indent="-285750">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仅支持 </a:t>
            </a:r>
            <a:r>
              <a:rPr lang="en-US" altLang="zh-CN" dirty="0">
                <a:latin typeface="Times New Roman" panose="02020603050405020304" pitchFamily="18" charset="0"/>
                <a:ea typeface="宋体" panose="02010600030101010101" pitchFamily="2" charset="-122"/>
                <a:cs typeface="Times New Roman" panose="02020603050405020304" pitchFamily="18" charset="0"/>
              </a:rPr>
              <a:t>HAL </a:t>
            </a:r>
            <a:r>
              <a:rPr lang="zh-CN" altLang="en-US" dirty="0">
                <a:latin typeface="Times New Roman" panose="02020603050405020304" pitchFamily="18" charset="0"/>
                <a:ea typeface="宋体" panose="02010600030101010101" pitchFamily="2" charset="-122"/>
                <a:cs typeface="Times New Roman" panose="02020603050405020304" pitchFamily="18" charset="0"/>
              </a:rPr>
              <a:t>驱动程序和 </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Renesas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中间件</a:t>
            </a:r>
            <a:endParaRPr kumimoji="1" 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4BF37BC6-F700-4C72-8C4B-D5818F49EAC5}"/>
              </a:ext>
            </a:extLst>
          </p:cNvPr>
          <p:cNvPicPr>
            <a:picLocks noChangeAspect="1"/>
          </p:cNvPicPr>
          <p:nvPr/>
        </p:nvPicPr>
        <p:blipFill rotWithShape="1">
          <a:blip r:embed="rId3"/>
          <a:srcRect r="21597"/>
          <a:stretch/>
        </p:blipFill>
        <p:spPr>
          <a:xfrm>
            <a:off x="5791202" y="3024231"/>
            <a:ext cx="5018402" cy="3153905"/>
          </a:xfrm>
          <a:prstGeom prst="rect">
            <a:avLst/>
          </a:prstGeom>
        </p:spPr>
      </p:pic>
      <p:sp>
        <p:nvSpPr>
          <p:cNvPr id="10" name="Rectangle 9">
            <a:extLst>
              <a:ext uri="{FF2B5EF4-FFF2-40B4-BE49-F238E27FC236}">
                <a16:creationId xmlns:a16="http://schemas.microsoft.com/office/drawing/2014/main" id="{FE2AE875-6F2D-4CE7-8AE2-37B57269CE7E}"/>
              </a:ext>
            </a:extLst>
          </p:cNvPr>
          <p:cNvSpPr/>
          <p:nvPr/>
        </p:nvSpPr>
        <p:spPr>
          <a:xfrm>
            <a:off x="6252883" y="6002973"/>
            <a:ext cx="1524000" cy="17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68364E0-0C64-4893-A411-54D568595BEE}"/>
              </a:ext>
            </a:extLst>
          </p:cNvPr>
          <p:cNvPicPr>
            <a:picLocks noChangeAspect="1"/>
          </p:cNvPicPr>
          <p:nvPr/>
        </p:nvPicPr>
        <p:blipFill rotWithShape="1">
          <a:blip r:embed="rId4"/>
          <a:srcRect t="18294"/>
          <a:stretch/>
        </p:blipFill>
        <p:spPr>
          <a:xfrm>
            <a:off x="1043624" y="3622844"/>
            <a:ext cx="2847975" cy="2015652"/>
          </a:xfrm>
          <a:prstGeom prst="rect">
            <a:avLst/>
          </a:prstGeom>
        </p:spPr>
      </p:pic>
    </p:spTree>
    <p:extLst>
      <p:ext uri="{BB962C8B-B14F-4D97-AF65-F5344CB8AC3E}">
        <p14:creationId xmlns:p14="http://schemas.microsoft.com/office/powerpoint/2010/main" val="2363503960"/>
      </p:ext>
    </p:extLst>
  </p:cSld>
  <p:clrMapOvr>
    <a:masterClrMapping/>
  </p:clrMapOvr>
  <mc:AlternateContent xmlns:mc="http://schemas.openxmlformats.org/markup-compatibility/2006" xmlns:p14="http://schemas.microsoft.com/office/powerpoint/2010/main">
    <mc:Choice Requires="p14">
      <p:transition spd="slow" p14:dur="2000" advTm="22039"/>
    </mc:Choice>
    <mc:Fallback xmlns="">
      <p:transition spd="slow" advTm="22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064779-D3E0-4A3D-2DF2-AE97CCA184B4}"/>
              </a:ext>
            </a:extLst>
          </p:cNvPr>
          <p:cNvPicPr>
            <a:picLocks noChangeAspect="1"/>
          </p:cNvPicPr>
          <p:nvPr/>
        </p:nvPicPr>
        <p:blipFill>
          <a:blip r:embed="rId3"/>
          <a:stretch>
            <a:fillRect/>
          </a:stretch>
        </p:blipFill>
        <p:spPr>
          <a:xfrm>
            <a:off x="740998" y="1228928"/>
            <a:ext cx="7335052" cy="5031846"/>
          </a:xfrm>
          <a:prstGeom prst="rect">
            <a:avLst/>
          </a:prstGeom>
        </p:spPr>
      </p:pic>
      <p:pic>
        <p:nvPicPr>
          <p:cNvPr id="14" name="Picture 13">
            <a:extLst>
              <a:ext uri="{FF2B5EF4-FFF2-40B4-BE49-F238E27FC236}">
                <a16:creationId xmlns:a16="http://schemas.microsoft.com/office/drawing/2014/main" id="{EED6CF9C-D3DC-4C40-898A-343E558A4F94}"/>
              </a:ext>
            </a:extLst>
          </p:cNvPr>
          <p:cNvPicPr>
            <a:picLocks noChangeAspect="1"/>
          </p:cNvPicPr>
          <p:nvPr/>
        </p:nvPicPr>
        <p:blipFill>
          <a:blip r:embed="rId4"/>
          <a:stretch>
            <a:fillRect/>
          </a:stretch>
        </p:blipFill>
        <p:spPr>
          <a:xfrm>
            <a:off x="6889770" y="1824595"/>
            <a:ext cx="4640982" cy="2347163"/>
          </a:xfrm>
          <a:prstGeom prst="rect">
            <a:avLst/>
          </a:prstGeom>
        </p:spPr>
      </p:pic>
      <p:sp>
        <p:nvSpPr>
          <p:cNvPr id="2" name="Title 1">
            <a:extLst>
              <a:ext uri="{FF2B5EF4-FFF2-40B4-BE49-F238E27FC236}">
                <a16:creationId xmlns:a16="http://schemas.microsoft.com/office/drawing/2014/main" id="{1F3C0CA2-472D-4F17-8EE2-01410479A00C}"/>
              </a:ext>
            </a:extLst>
          </p:cNvPr>
          <p:cNvSpPr>
            <a:spLocks noGrp="1"/>
          </p:cNvSpPr>
          <p:nvPr>
            <p:ph type="title"/>
          </p:nvPr>
        </p:nvSpPr>
        <p:spPr/>
        <p:txBody>
          <a:bodyPr vert="horz" wrap="square" lIns="0" tIns="0" rIns="0" bIns="0" rtlCol="0" anchor="b" anchorCtr="0">
            <a:spAutoFit/>
          </a:bodyPr>
          <a:lstStyle/>
          <a:p>
            <a:r>
              <a:rPr lang="zh-CN" altLang="en-US" b="0" i="0" dirty="0">
                <a:solidFill>
                  <a:srgbClr val="06418C"/>
                </a:solidFill>
                <a:effectLst/>
                <a:latin typeface="+mn-lt"/>
                <a:ea typeface="黑体" panose="02010609060101010101" pitchFamily="49" charset="-122"/>
              </a:rPr>
              <a:t>示例 </a:t>
            </a:r>
            <a:r>
              <a:rPr lang="en-US" altLang="zh-CN" b="0" i="0" dirty="0">
                <a:solidFill>
                  <a:srgbClr val="06418C"/>
                </a:solidFill>
                <a:effectLst/>
                <a:latin typeface="+mn-lt"/>
                <a:ea typeface="黑体" panose="02010609060101010101" pitchFamily="49" charset="-122"/>
              </a:rPr>
              <a:t>- </a:t>
            </a:r>
            <a:r>
              <a:rPr lang="zh-CN" altLang="en-US" b="0" i="0" dirty="0">
                <a:solidFill>
                  <a:srgbClr val="06418C"/>
                </a:solidFill>
                <a:effectLst/>
                <a:latin typeface="+mn-lt"/>
                <a:ea typeface="黑体" panose="02010609060101010101" pitchFamily="49" charset="-122"/>
              </a:rPr>
              <a:t>将开发者辅助工具与 </a:t>
            </a:r>
            <a:r>
              <a:rPr lang="en-US" altLang="zh-CN" b="0" i="0" dirty="0">
                <a:solidFill>
                  <a:srgbClr val="06418C"/>
                </a:solidFill>
                <a:effectLst/>
                <a:latin typeface="+mn-lt"/>
                <a:ea typeface="黑体" panose="02010609060101010101" pitchFamily="49" charset="-122"/>
              </a:rPr>
              <a:t>GPT Timer</a:t>
            </a:r>
            <a:r>
              <a:rPr lang="zh-CN" altLang="en-US" b="0" i="0" dirty="0">
                <a:solidFill>
                  <a:srgbClr val="06418C"/>
                </a:solidFill>
                <a:effectLst/>
                <a:latin typeface="+mn-lt"/>
                <a:ea typeface="黑体" panose="02010609060101010101" pitchFamily="49" charset="-122"/>
              </a:rPr>
              <a:t>驱动程序一起使用</a:t>
            </a:r>
            <a:endParaRPr lang="en-GB" dirty="0">
              <a:solidFill>
                <a:srgbClr val="06418C"/>
              </a:solidFill>
              <a:latin typeface="+mn-lt"/>
              <a:ea typeface="黑体" panose="02010609060101010101" pitchFamily="49" charset="-122"/>
            </a:endParaRPr>
          </a:p>
        </p:txBody>
      </p:sp>
      <p:grpSp>
        <p:nvGrpSpPr>
          <p:cNvPr id="23" name="Group 22">
            <a:extLst>
              <a:ext uri="{FF2B5EF4-FFF2-40B4-BE49-F238E27FC236}">
                <a16:creationId xmlns:a16="http://schemas.microsoft.com/office/drawing/2014/main" id="{D7CEECDA-4AB4-47C6-BE73-FD763D3E7BDC}"/>
              </a:ext>
            </a:extLst>
          </p:cNvPr>
          <p:cNvGrpSpPr/>
          <p:nvPr/>
        </p:nvGrpSpPr>
        <p:grpSpPr>
          <a:xfrm>
            <a:off x="3435069" y="3744851"/>
            <a:ext cx="3663073" cy="2389248"/>
            <a:chOff x="3647471" y="3710033"/>
            <a:chExt cx="3380782" cy="1775077"/>
          </a:xfrm>
        </p:grpSpPr>
        <p:cxnSp>
          <p:nvCxnSpPr>
            <p:cNvPr id="16" name="Straight Arrow Connector 15">
              <a:extLst>
                <a:ext uri="{FF2B5EF4-FFF2-40B4-BE49-F238E27FC236}">
                  <a16:creationId xmlns:a16="http://schemas.microsoft.com/office/drawing/2014/main" id="{8A0E4594-8206-45FD-A830-D6B23BF86399}"/>
                </a:ext>
              </a:extLst>
            </p:cNvPr>
            <p:cNvCxnSpPr>
              <a:cxnSpLocks/>
            </p:cNvCxnSpPr>
            <p:nvPr/>
          </p:nvCxnSpPr>
          <p:spPr>
            <a:xfrm flipV="1">
              <a:off x="3647471" y="3710033"/>
              <a:ext cx="3380782" cy="17750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31E069-B600-4601-AF9E-958109B37431}"/>
                </a:ext>
              </a:extLst>
            </p:cNvPr>
            <p:cNvSpPr txBox="1"/>
            <p:nvPr/>
          </p:nvSpPr>
          <p:spPr>
            <a:xfrm rot="19671363">
              <a:off x="4195653" y="4381385"/>
              <a:ext cx="1693022" cy="277196"/>
            </a:xfrm>
            <a:prstGeom prst="rect">
              <a:avLst/>
            </a:prstGeom>
            <a:solidFill>
              <a:schemeClr val="bg1"/>
            </a:solidFill>
          </p:spPr>
          <p:txBody>
            <a:bodyPr wrap="none" rtlCol="0">
              <a:spAutoFit/>
            </a:bodyPr>
            <a:lstStyle/>
            <a:p>
              <a:r>
                <a:rPr lang="zh-CN" altLang="en-US" dirty="0"/>
                <a:t>拖动中断</a:t>
              </a:r>
              <a:r>
                <a:rPr lang="en-GB" dirty="0" err="1"/>
                <a:t>callback</a:t>
              </a:r>
              <a:endParaRPr lang="en-GB" dirty="0"/>
            </a:p>
          </p:txBody>
        </p:sp>
      </p:grpSp>
      <p:grpSp>
        <p:nvGrpSpPr>
          <p:cNvPr id="22" name="Group 21">
            <a:extLst>
              <a:ext uri="{FF2B5EF4-FFF2-40B4-BE49-F238E27FC236}">
                <a16:creationId xmlns:a16="http://schemas.microsoft.com/office/drawing/2014/main" id="{6402C1E8-D5A8-4CE6-BDB0-C27A8579A93C}"/>
              </a:ext>
            </a:extLst>
          </p:cNvPr>
          <p:cNvGrpSpPr/>
          <p:nvPr/>
        </p:nvGrpSpPr>
        <p:grpSpPr>
          <a:xfrm>
            <a:off x="3102865" y="2271537"/>
            <a:ext cx="4154092" cy="576363"/>
            <a:chOff x="1867452" y="-10293669"/>
            <a:chExt cx="3929376" cy="11873532"/>
          </a:xfrm>
        </p:grpSpPr>
        <p:cxnSp>
          <p:nvCxnSpPr>
            <p:cNvPr id="11" name="Straight Arrow Connector 10">
              <a:extLst>
                <a:ext uri="{FF2B5EF4-FFF2-40B4-BE49-F238E27FC236}">
                  <a16:creationId xmlns:a16="http://schemas.microsoft.com/office/drawing/2014/main" id="{52DC7085-DA35-44D3-976B-529049B2555D}"/>
                </a:ext>
              </a:extLst>
            </p:cNvPr>
            <p:cNvCxnSpPr>
              <a:cxnSpLocks/>
            </p:cNvCxnSpPr>
            <p:nvPr/>
          </p:nvCxnSpPr>
          <p:spPr>
            <a:xfrm>
              <a:off x="1867452" y="-7615340"/>
              <a:ext cx="3882358" cy="91952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689322-BCA7-46B2-B8A4-9450317F3B88}"/>
                </a:ext>
              </a:extLst>
            </p:cNvPr>
            <p:cNvSpPr txBox="1"/>
            <p:nvPr/>
          </p:nvSpPr>
          <p:spPr>
            <a:xfrm rot="384160">
              <a:off x="2171955" y="-10293669"/>
              <a:ext cx="3624873" cy="3633423"/>
            </a:xfrm>
            <a:prstGeom prst="rect">
              <a:avLst/>
            </a:prstGeom>
            <a:solidFill>
              <a:schemeClr val="bg1"/>
            </a:solidFill>
          </p:spPr>
          <p:txBody>
            <a:bodyPr wrap="square" rtlCol="0">
              <a:spAutoFit/>
            </a:bodyPr>
            <a:lstStyle/>
            <a:p>
              <a:r>
                <a:rPr lang="zh-CN" altLang="en-US" dirty="0"/>
                <a:t>拖动</a:t>
              </a:r>
              <a:r>
                <a:rPr lang="en-GB" dirty="0"/>
                <a:t> API</a:t>
              </a:r>
              <a:r>
                <a:rPr lang="zh-CN" altLang="en-US" dirty="0"/>
                <a:t>调用，找到本地</a:t>
              </a:r>
              <a:r>
                <a:rPr lang="en-GB" dirty="0" err="1"/>
                <a:t>fsp_err_t</a:t>
              </a:r>
              <a:endParaRPr lang="en-GB" dirty="0"/>
            </a:p>
          </p:txBody>
        </p:sp>
      </p:grpSp>
      <p:sp>
        <p:nvSpPr>
          <p:cNvPr id="25" name="TextBox 24">
            <a:extLst>
              <a:ext uri="{FF2B5EF4-FFF2-40B4-BE49-F238E27FC236}">
                <a16:creationId xmlns:a16="http://schemas.microsoft.com/office/drawing/2014/main" id="{2C68492E-E7A8-49ED-B222-97D9A4DE3AE2}"/>
              </a:ext>
            </a:extLst>
          </p:cNvPr>
          <p:cNvSpPr txBox="1"/>
          <p:nvPr/>
        </p:nvSpPr>
        <p:spPr>
          <a:xfrm>
            <a:off x="5214393" y="5564640"/>
            <a:ext cx="3662040"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1200" dirty="0"/>
              <a:t>如果提供了范围列表内的多个 </a:t>
            </a:r>
            <a:r>
              <a:rPr lang="en-US" altLang="zh-CN" sz="1200" dirty="0" err="1"/>
              <a:t>fsp_err_t</a:t>
            </a:r>
            <a:endParaRPr lang="en-US" altLang="zh-CN" sz="1200" dirty="0"/>
          </a:p>
          <a:p>
            <a:pPr marL="285750" indent="-285750">
              <a:buFont typeface="Arial" panose="020B0604020202020204" pitchFamily="34" charset="0"/>
              <a:buChar char="•"/>
            </a:pPr>
            <a:r>
              <a:rPr lang="zh-CN" altLang="en-US" sz="1200" dirty="0"/>
              <a:t>范围内的任何一个都不会插入“</a:t>
            </a:r>
            <a:r>
              <a:rPr lang="en-US" altLang="zh-CN" sz="1200" dirty="0"/>
              <a:t>status</a:t>
            </a:r>
            <a:r>
              <a:rPr lang="zh-CN" altLang="en-US" sz="1200" dirty="0"/>
              <a:t>”</a:t>
            </a:r>
            <a:endParaRPr lang="en-GB" sz="1200" dirty="0"/>
          </a:p>
        </p:txBody>
      </p:sp>
      <p:pic>
        <p:nvPicPr>
          <p:cNvPr id="19" name="Picture 18">
            <a:extLst>
              <a:ext uri="{FF2B5EF4-FFF2-40B4-BE49-F238E27FC236}">
                <a16:creationId xmlns:a16="http://schemas.microsoft.com/office/drawing/2014/main" id="{5B212BE1-B7B9-4C91-8204-22F87EA1A27C}"/>
              </a:ext>
            </a:extLst>
          </p:cNvPr>
          <p:cNvPicPr>
            <a:picLocks noChangeAspect="1"/>
          </p:cNvPicPr>
          <p:nvPr/>
        </p:nvPicPr>
        <p:blipFill>
          <a:blip r:embed="rId5"/>
          <a:stretch>
            <a:fillRect/>
          </a:stretch>
        </p:blipFill>
        <p:spPr>
          <a:xfrm>
            <a:off x="8826499" y="4250676"/>
            <a:ext cx="3051527" cy="1768123"/>
          </a:xfrm>
          <a:prstGeom prst="rect">
            <a:avLst/>
          </a:prstGeom>
        </p:spPr>
      </p:pic>
    </p:spTree>
    <p:extLst>
      <p:ext uri="{BB962C8B-B14F-4D97-AF65-F5344CB8AC3E}">
        <p14:creationId xmlns:p14="http://schemas.microsoft.com/office/powerpoint/2010/main" val="895257555"/>
      </p:ext>
    </p:extLst>
  </p:cSld>
  <p:clrMapOvr>
    <a:masterClrMapping/>
  </p:clrMapOvr>
  <mc:AlternateContent xmlns:mc="http://schemas.openxmlformats.org/markup-compatibility/2006" xmlns:p14="http://schemas.microsoft.com/office/powerpoint/2010/main">
    <mc:Choice Requires="p14">
      <p:transition spd="slow" p14:dur="2000" advTm="20512"/>
    </mc:Choice>
    <mc:Fallback xmlns="">
      <p:transition spd="slow" advTm="20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9A20-1D1D-329B-0645-5664CDD2BC0A}"/>
              </a:ext>
            </a:extLst>
          </p:cNvPr>
          <p:cNvSpPr>
            <a:spLocks noGrp="1"/>
          </p:cNvSpPr>
          <p:nvPr>
            <p:ph type="title"/>
          </p:nvPr>
        </p:nvSpPr>
        <p:spPr/>
        <p:txBody>
          <a:bodyPr/>
          <a:lstStyle/>
          <a:p>
            <a:r>
              <a:rPr lang="en-US" b="0" dirty="0" err="1">
                <a:latin typeface="+mn-lt"/>
                <a:ea typeface="黑体" panose="02010609060101010101" pitchFamily="49" charset="-122"/>
              </a:rPr>
              <a:t>Fsp</a:t>
            </a:r>
            <a:r>
              <a:rPr lang="zh-CN" altLang="en-US" b="0" dirty="0">
                <a:latin typeface="+mn-lt"/>
                <a:ea typeface="黑体" panose="02010609060101010101" pitchFamily="49" charset="-122"/>
              </a:rPr>
              <a:t>用户手册模块</a:t>
            </a:r>
            <a:endParaRPr lang="en-US" b="0" dirty="0">
              <a:latin typeface="+mn-lt"/>
              <a:ea typeface="黑体" panose="02010609060101010101" pitchFamily="49" charset="-122"/>
            </a:endParaRPr>
          </a:p>
        </p:txBody>
      </p:sp>
      <p:sp>
        <p:nvSpPr>
          <p:cNvPr id="3" name="Content Placeholder 2">
            <a:extLst>
              <a:ext uri="{FF2B5EF4-FFF2-40B4-BE49-F238E27FC236}">
                <a16:creationId xmlns:a16="http://schemas.microsoft.com/office/drawing/2014/main" id="{E986B146-0104-0CAB-4122-517C85A11DB4}"/>
              </a:ext>
            </a:extLst>
          </p:cNvPr>
          <p:cNvSpPr>
            <a:spLocks noGrp="1"/>
          </p:cNvSpPr>
          <p:nvPr>
            <p:ph idx="1"/>
          </p:nvPr>
        </p:nvSpPr>
        <p:spPr>
          <a:xfrm>
            <a:off x="468000" y="1300341"/>
            <a:ext cx="11244574" cy="565155"/>
          </a:xfrm>
        </p:spPr>
        <p:txBody>
          <a:bodyPr/>
          <a:lstStyle/>
          <a:p>
            <a:pPr marL="285750" indent="-285750">
              <a:buFont typeface="Arial" panose="020B0604020202020204" pitchFamily="34" charset="0"/>
              <a:buChar char="•"/>
            </a:pPr>
            <a:r>
              <a:rPr lang="zh-CN" altLang="en-US"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收集在与 </a:t>
            </a:r>
            <a:r>
              <a:rPr lang="en-US" altLang="zh-CN"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FSP </a:t>
            </a:r>
            <a:r>
              <a:rPr lang="zh-CN" altLang="en-US"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配置器中新堆栈视图中的布局匹配的组中</a:t>
            </a:r>
            <a:r>
              <a:rPr lang="en-US" altLang="zh-CN"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r>
            <a:br>
              <a:rPr lang="en-US" altLang="zh-CN"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lang="en-US" altLang="zh-CN"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https://renesas.github.io/fsp/index.html</a:t>
            </a: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D2B77371-BF70-2A12-FCAF-D260242F0953}"/>
              </a:ext>
            </a:extLst>
          </p:cNvPr>
          <p:cNvPicPr>
            <a:picLocks noChangeAspect="1"/>
          </p:cNvPicPr>
          <p:nvPr/>
        </p:nvPicPr>
        <p:blipFill>
          <a:blip r:embed="rId3"/>
          <a:stretch>
            <a:fillRect/>
          </a:stretch>
        </p:blipFill>
        <p:spPr>
          <a:xfrm>
            <a:off x="7533392" y="1994195"/>
            <a:ext cx="2536580" cy="4116745"/>
          </a:xfrm>
          <a:prstGeom prst="rect">
            <a:avLst/>
          </a:prstGeom>
        </p:spPr>
      </p:pic>
      <p:grpSp>
        <p:nvGrpSpPr>
          <p:cNvPr id="21" name="Group 20">
            <a:extLst>
              <a:ext uri="{FF2B5EF4-FFF2-40B4-BE49-F238E27FC236}">
                <a16:creationId xmlns:a16="http://schemas.microsoft.com/office/drawing/2014/main" id="{1311401B-7D1E-4A74-284A-F36963047F18}"/>
              </a:ext>
            </a:extLst>
          </p:cNvPr>
          <p:cNvGrpSpPr/>
          <p:nvPr/>
        </p:nvGrpSpPr>
        <p:grpSpPr>
          <a:xfrm>
            <a:off x="981974" y="1867966"/>
            <a:ext cx="2083274" cy="4357736"/>
            <a:chOff x="981974" y="1867966"/>
            <a:chExt cx="2083274" cy="4357736"/>
          </a:xfrm>
        </p:grpSpPr>
        <p:pic>
          <p:nvPicPr>
            <p:cNvPr id="5" name="Picture 4">
              <a:extLst>
                <a:ext uri="{FF2B5EF4-FFF2-40B4-BE49-F238E27FC236}">
                  <a16:creationId xmlns:a16="http://schemas.microsoft.com/office/drawing/2014/main" id="{9F3CDA3A-4249-E65A-B859-A78535BEEE34}"/>
                </a:ext>
              </a:extLst>
            </p:cNvPr>
            <p:cNvPicPr>
              <a:picLocks noChangeAspect="1"/>
            </p:cNvPicPr>
            <p:nvPr/>
          </p:nvPicPr>
          <p:blipFill rotWithShape="1">
            <a:blip r:embed="rId4"/>
            <a:srcRect b="34919"/>
            <a:stretch/>
          </p:blipFill>
          <p:spPr>
            <a:xfrm>
              <a:off x="981974" y="2101174"/>
              <a:ext cx="2083274" cy="4124528"/>
            </a:xfrm>
            <a:prstGeom prst="rect">
              <a:avLst/>
            </a:prstGeom>
          </p:spPr>
        </p:pic>
        <p:sp>
          <p:nvSpPr>
            <p:cNvPr id="12" name="TextBox 11">
              <a:extLst>
                <a:ext uri="{FF2B5EF4-FFF2-40B4-BE49-F238E27FC236}">
                  <a16:creationId xmlns:a16="http://schemas.microsoft.com/office/drawing/2014/main" id="{CE4685A9-DC57-45F7-8350-1FB2FBB0457D}"/>
                </a:ext>
              </a:extLst>
            </p:cNvPr>
            <p:cNvSpPr txBox="1"/>
            <p:nvPr/>
          </p:nvSpPr>
          <p:spPr>
            <a:xfrm>
              <a:off x="981974" y="1867966"/>
              <a:ext cx="2083274" cy="307777"/>
            </a:xfrm>
            <a:prstGeom prst="rect">
              <a:avLst/>
            </a:prstGeom>
            <a:noFill/>
          </p:spPr>
          <p:txBody>
            <a:bodyPr wrap="square" rtlCol="0">
              <a:spAutoFit/>
            </a:bodyPr>
            <a:lstStyle/>
            <a:p>
              <a:pPr algn="ctr"/>
              <a:r>
                <a:rPr lang="en-US" sz="1400" dirty="0"/>
                <a:t>FSP v3.6.0</a:t>
              </a:r>
            </a:p>
          </p:txBody>
        </p:sp>
      </p:grpSp>
      <p:grpSp>
        <p:nvGrpSpPr>
          <p:cNvPr id="22" name="Group 21">
            <a:extLst>
              <a:ext uri="{FF2B5EF4-FFF2-40B4-BE49-F238E27FC236}">
                <a16:creationId xmlns:a16="http://schemas.microsoft.com/office/drawing/2014/main" id="{8FA74FF0-A8BB-D7ED-2F27-8CE52050DD95}"/>
              </a:ext>
            </a:extLst>
          </p:cNvPr>
          <p:cNvGrpSpPr/>
          <p:nvPr/>
        </p:nvGrpSpPr>
        <p:grpSpPr>
          <a:xfrm>
            <a:off x="4254895" y="1801434"/>
            <a:ext cx="1892949" cy="4459339"/>
            <a:chOff x="4254895" y="1801434"/>
            <a:chExt cx="1892949" cy="4459339"/>
          </a:xfrm>
        </p:grpSpPr>
        <p:pic>
          <p:nvPicPr>
            <p:cNvPr id="9" name="Picture 8">
              <a:extLst>
                <a:ext uri="{FF2B5EF4-FFF2-40B4-BE49-F238E27FC236}">
                  <a16:creationId xmlns:a16="http://schemas.microsoft.com/office/drawing/2014/main" id="{765B6F1C-E573-3AEB-2540-1B5C37D2ED33}"/>
                </a:ext>
              </a:extLst>
            </p:cNvPr>
            <p:cNvPicPr>
              <a:picLocks noChangeAspect="1"/>
            </p:cNvPicPr>
            <p:nvPr/>
          </p:nvPicPr>
          <p:blipFill rotWithShape="1">
            <a:blip r:embed="rId5"/>
            <a:srcRect b="24509"/>
            <a:stretch/>
          </p:blipFill>
          <p:spPr>
            <a:xfrm>
              <a:off x="4254895" y="2136245"/>
              <a:ext cx="1892949" cy="4124528"/>
            </a:xfrm>
            <a:prstGeom prst="rect">
              <a:avLst/>
            </a:prstGeom>
          </p:spPr>
        </p:pic>
        <p:sp>
          <p:nvSpPr>
            <p:cNvPr id="13" name="TextBox 12">
              <a:extLst>
                <a:ext uri="{FF2B5EF4-FFF2-40B4-BE49-F238E27FC236}">
                  <a16:creationId xmlns:a16="http://schemas.microsoft.com/office/drawing/2014/main" id="{C54CDE4E-F59F-BD1A-238F-B407E987F30F}"/>
                </a:ext>
              </a:extLst>
            </p:cNvPr>
            <p:cNvSpPr txBox="1"/>
            <p:nvPr/>
          </p:nvSpPr>
          <p:spPr>
            <a:xfrm>
              <a:off x="4254895" y="1801434"/>
              <a:ext cx="1892949" cy="307777"/>
            </a:xfrm>
            <a:prstGeom prst="rect">
              <a:avLst/>
            </a:prstGeom>
            <a:noFill/>
          </p:spPr>
          <p:txBody>
            <a:bodyPr wrap="square" rtlCol="0">
              <a:spAutoFit/>
            </a:bodyPr>
            <a:lstStyle/>
            <a:p>
              <a:pPr algn="ctr"/>
              <a:r>
                <a:rPr lang="en-US" sz="1400" dirty="0"/>
                <a:t>FSP v3.7.0</a:t>
              </a:r>
            </a:p>
          </p:txBody>
        </p:sp>
      </p:grpSp>
      <p:grpSp>
        <p:nvGrpSpPr>
          <p:cNvPr id="23" name="Group 22">
            <a:extLst>
              <a:ext uri="{FF2B5EF4-FFF2-40B4-BE49-F238E27FC236}">
                <a16:creationId xmlns:a16="http://schemas.microsoft.com/office/drawing/2014/main" id="{05D55DCA-73F2-B825-BAA5-A6984302A67E}"/>
              </a:ext>
            </a:extLst>
          </p:cNvPr>
          <p:cNvGrpSpPr/>
          <p:nvPr/>
        </p:nvGrpSpPr>
        <p:grpSpPr>
          <a:xfrm>
            <a:off x="5066165" y="2381331"/>
            <a:ext cx="3237365" cy="3484194"/>
            <a:chOff x="5066165" y="2381331"/>
            <a:chExt cx="3237365" cy="3484194"/>
          </a:xfrm>
        </p:grpSpPr>
        <p:cxnSp>
          <p:nvCxnSpPr>
            <p:cNvPr id="15" name="Straight Arrow Connector 14">
              <a:extLst>
                <a:ext uri="{FF2B5EF4-FFF2-40B4-BE49-F238E27FC236}">
                  <a16:creationId xmlns:a16="http://schemas.microsoft.com/office/drawing/2014/main" id="{C976A106-1B33-E507-3952-F2623C3DFFD2}"/>
                </a:ext>
              </a:extLst>
            </p:cNvPr>
            <p:cNvCxnSpPr>
              <a:cxnSpLocks/>
            </p:cNvCxnSpPr>
            <p:nvPr/>
          </p:nvCxnSpPr>
          <p:spPr>
            <a:xfrm flipV="1">
              <a:off x="5116749" y="2381331"/>
              <a:ext cx="3186781" cy="170817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5295F62B-1FCE-4D2F-4467-513A4431828A}"/>
                </a:ext>
              </a:extLst>
            </p:cNvPr>
            <p:cNvCxnSpPr>
              <a:cxnSpLocks/>
            </p:cNvCxnSpPr>
            <p:nvPr/>
          </p:nvCxnSpPr>
          <p:spPr>
            <a:xfrm flipV="1">
              <a:off x="5066165" y="4423192"/>
              <a:ext cx="3237365" cy="144233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1419546F-F4D2-569C-A011-2A19F0D78738}"/>
                </a:ext>
              </a:extLst>
            </p:cNvPr>
            <p:cNvSpPr txBox="1"/>
            <p:nvPr/>
          </p:nvSpPr>
          <p:spPr>
            <a:xfrm>
              <a:off x="6680353" y="3287719"/>
              <a:ext cx="701424" cy="1384995"/>
            </a:xfrm>
            <a:prstGeom prst="rect">
              <a:avLst/>
            </a:prstGeom>
            <a:noFill/>
            <a:ln>
              <a:noFill/>
            </a:ln>
          </p:spPr>
          <p:txBody>
            <a:bodyPr wrap="square" rtlCol="0">
              <a:spAutoFit/>
            </a:bodyPr>
            <a:lstStyle/>
            <a:p>
              <a:pPr algn="ctr"/>
              <a:r>
                <a:rPr lang="en-US" sz="2800" b="1" dirty="0">
                  <a:solidFill>
                    <a:srgbClr val="FF0000"/>
                  </a:solidFill>
                </a:rPr>
                <a:t>.</a:t>
              </a:r>
            </a:p>
            <a:p>
              <a:pPr algn="ctr"/>
              <a:r>
                <a:rPr lang="en-US" sz="2800" b="1" dirty="0">
                  <a:solidFill>
                    <a:srgbClr val="FF0000"/>
                  </a:solidFill>
                </a:rPr>
                <a:t>.</a:t>
              </a:r>
            </a:p>
            <a:p>
              <a:pPr algn="ctr"/>
              <a:r>
                <a:rPr lang="en-US" sz="2800" b="1" dirty="0">
                  <a:solidFill>
                    <a:srgbClr val="FF0000"/>
                  </a:solidFill>
                </a:rPr>
                <a:t>.</a:t>
              </a:r>
            </a:p>
          </p:txBody>
        </p:sp>
      </p:grpSp>
    </p:spTree>
    <p:extLst>
      <p:ext uri="{BB962C8B-B14F-4D97-AF65-F5344CB8AC3E}">
        <p14:creationId xmlns:p14="http://schemas.microsoft.com/office/powerpoint/2010/main" val="3181482580"/>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9A20-1D1D-329B-0645-5664CDD2BC0A}"/>
              </a:ext>
            </a:extLst>
          </p:cNvPr>
          <p:cNvSpPr>
            <a:spLocks noGrp="1"/>
          </p:cNvSpPr>
          <p:nvPr>
            <p:ph type="title"/>
          </p:nvPr>
        </p:nvSpPr>
        <p:spPr/>
        <p:txBody>
          <a:bodyPr/>
          <a:lstStyle/>
          <a:p>
            <a:r>
              <a:rPr lang="en-US" b="0" dirty="0" err="1">
                <a:latin typeface="+mn-lt"/>
                <a:ea typeface="黑体" panose="02010609060101010101" pitchFamily="49" charset="-122"/>
              </a:rPr>
              <a:t>Fsp</a:t>
            </a:r>
            <a:r>
              <a:rPr lang="zh-CN" altLang="en-US" b="0" dirty="0">
                <a:latin typeface="+mn-lt"/>
                <a:ea typeface="黑体" panose="02010609060101010101" pitchFamily="49" charset="-122"/>
              </a:rPr>
              <a:t>用户手册模块</a:t>
            </a:r>
            <a:endParaRPr lang="en-US" b="0" dirty="0">
              <a:latin typeface="+mn-lt"/>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3880050" y="0"/>
            <a:ext cx="6201460" cy="6858000"/>
          </a:xfrm>
          <a:prstGeom prst="rect">
            <a:avLst/>
          </a:prstGeom>
        </p:spPr>
      </p:pic>
      <p:sp>
        <p:nvSpPr>
          <p:cNvPr id="7" name="内容占位符 6"/>
          <p:cNvSpPr>
            <a:spLocks noGrp="1"/>
          </p:cNvSpPr>
          <p:nvPr>
            <p:ph idx="1"/>
          </p:nvPr>
        </p:nvSpPr>
        <p:spPr/>
        <p:txBody>
          <a:bodyPr/>
          <a:lstStyle/>
          <a:p>
            <a:endParaRPr lang="zh-CN" altLang="en-US"/>
          </a:p>
        </p:txBody>
      </p:sp>
    </p:spTree>
    <p:extLst>
      <p:ext uri="{BB962C8B-B14F-4D97-AF65-F5344CB8AC3E}">
        <p14:creationId xmlns:p14="http://schemas.microsoft.com/office/powerpoint/2010/main" val="159406619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AC6B78-C6E2-E101-56D5-4BD2120DE751}"/>
              </a:ext>
            </a:extLst>
          </p:cNvPr>
          <p:cNvSpPr>
            <a:spLocks noGrp="1"/>
          </p:cNvSpPr>
          <p:nvPr>
            <p:ph type="body" sz="quarter" idx="11"/>
          </p:nvPr>
        </p:nvSpPr>
        <p:spPr>
          <a:xfrm>
            <a:off x="468000" y="1080000"/>
            <a:ext cx="7920000" cy="962269"/>
          </a:xfrm>
        </p:spPr>
        <p:txBody>
          <a:bodyPr/>
          <a:lstStyle/>
          <a:p>
            <a:r>
              <a:rPr lang="en-US" b="0" dirty="0">
                <a:latin typeface="+mn-lt"/>
                <a:ea typeface="黑体" panose="02010609060101010101" pitchFamily="49" charset="-122"/>
              </a:rPr>
              <a:t>RA4 </a:t>
            </a:r>
            <a:r>
              <a:rPr lang="zh-CN" altLang="en-US" b="0" dirty="0">
                <a:latin typeface="+mn-lt"/>
                <a:ea typeface="黑体" panose="02010609060101010101" pitchFamily="49" charset="-122"/>
              </a:rPr>
              <a:t>开发板</a:t>
            </a:r>
            <a:endParaRPr lang="en-US" b="0" dirty="0">
              <a:latin typeface="+mn-lt"/>
              <a:ea typeface="黑体" panose="02010609060101010101" pitchFamily="49" charset="-122"/>
            </a:endParaRPr>
          </a:p>
        </p:txBody>
      </p:sp>
    </p:spTree>
    <p:extLst>
      <p:ext uri="{BB962C8B-B14F-4D97-AF65-F5344CB8AC3E}">
        <p14:creationId xmlns:p14="http://schemas.microsoft.com/office/powerpoint/2010/main" val="3545965691"/>
      </p:ext>
    </p:extLst>
  </p:cSld>
  <p:clrMapOvr>
    <a:masterClrMapping/>
  </p:clrMapOvr>
  <mc:AlternateContent xmlns:mc="http://schemas.openxmlformats.org/markup-compatibility/2006" xmlns:p14="http://schemas.microsoft.com/office/powerpoint/2010/main">
    <mc:Choice Requires="p14">
      <p:transition spd="slow" p14:dur="2000" advTm="6370"/>
    </mc:Choice>
    <mc:Fallback xmlns="">
      <p:transition spd="slow" advTm="637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FFE71-E64E-3FE0-6CFE-F58972DB0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3201A-A11B-195F-E114-EE2C08F8F5C9}"/>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文档下载</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7E1795B2-A3DE-A6BA-C0ED-1E0D82B063FC}"/>
              </a:ext>
            </a:extLst>
          </p:cNvPr>
          <p:cNvSpPr>
            <a:spLocks noGrp="1"/>
          </p:cNvSpPr>
          <p:nvPr>
            <p:ph idx="1"/>
          </p:nvPr>
        </p:nvSpPr>
        <p:spPr>
          <a:xfrm>
            <a:off x="468000" y="1424991"/>
            <a:ext cx="5400537" cy="1566454"/>
          </a:xfrm>
        </p:spPr>
        <p:txBody>
          <a:bodyPr/>
          <a:lstStyle/>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所有手册都可以在官网进行下载</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Bef>
                <a:spcPts val="800"/>
              </a:spcBef>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https://www.renesas.cn/zh/products/microcontrollers-microprocessors/ra-cortex-m-mcus</a:t>
            </a:r>
          </a:p>
          <a:p>
            <a:pPr marL="285750" indent="-285750">
              <a:spcBef>
                <a:spcPts val="800"/>
              </a:spcBef>
              <a:buFont typeface="Arial" panose="020B0604020202020204" pitchFamily="34" charset="0"/>
              <a:buChar char="•"/>
            </a:pP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307B87D5-32DF-8A1A-A200-3F1329BAF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63" y="-8743"/>
            <a:ext cx="5038039" cy="6858000"/>
          </a:xfrm>
          <a:prstGeom prst="rect">
            <a:avLst/>
          </a:prstGeom>
        </p:spPr>
      </p:pic>
    </p:spTree>
    <p:extLst>
      <p:ext uri="{BB962C8B-B14F-4D97-AF65-F5344CB8AC3E}">
        <p14:creationId xmlns:p14="http://schemas.microsoft.com/office/powerpoint/2010/main" val="2332789183"/>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9A20-1D1D-329B-0645-5664CDD2BC0A}"/>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文档下载</a:t>
            </a:r>
            <a:endParaRPr lang="en-US" b="0" dirty="0">
              <a:latin typeface="+mn-lt"/>
              <a:ea typeface="黑体" panose="02010609060101010101" pitchFamily="49" charset="-122"/>
            </a:endParaRPr>
          </a:p>
        </p:txBody>
      </p:sp>
      <p:sp>
        <p:nvSpPr>
          <p:cNvPr id="7" name="内容占位符 6"/>
          <p:cNvSpPr>
            <a:spLocks noGrp="1"/>
          </p:cNvSpPr>
          <p:nvPr>
            <p:ph idx="1"/>
          </p:nvPr>
        </p:nvSpPr>
        <p:spPr>
          <a:xfrm>
            <a:off x="468001" y="1424991"/>
            <a:ext cx="4953508" cy="1656736"/>
          </a:xfrm>
        </p:spPr>
        <p:txBody>
          <a:bodyPr/>
          <a:lstStyle/>
          <a:p>
            <a:pPr marL="285750" indent="-285750">
              <a:spcBef>
                <a:spcPts val="800"/>
              </a:spcBef>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所有手册都可以在官网进行下载</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Bef>
                <a:spcPts val="800"/>
              </a:spcBef>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https://www.renesas.cn/zh/products/microcontrollers-microprocessors/ra-cortex-m-mcus/ra4l1-80mhz-arm-cortex-m33-based-low-power-mcu-trustzone-segment-lcd-controller-and-advanced-security#overview</a:t>
            </a:r>
          </a:p>
        </p:txBody>
      </p:sp>
      <p:pic>
        <p:nvPicPr>
          <p:cNvPr id="8" name="图片 7">
            <a:extLst>
              <a:ext uri="{FF2B5EF4-FFF2-40B4-BE49-F238E27FC236}">
                <a16:creationId xmlns:a16="http://schemas.microsoft.com/office/drawing/2014/main" id="{A50DA093-6BCC-B031-4A83-156E82C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771" y="27744"/>
            <a:ext cx="6832229" cy="6107965"/>
          </a:xfrm>
          <a:prstGeom prst="rect">
            <a:avLst/>
          </a:prstGeom>
        </p:spPr>
      </p:pic>
    </p:spTree>
    <p:extLst>
      <p:ext uri="{BB962C8B-B14F-4D97-AF65-F5344CB8AC3E}">
        <p14:creationId xmlns:p14="http://schemas.microsoft.com/office/powerpoint/2010/main" val="2045447618"/>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AC6B78-C6E2-E101-56D5-4BD2120DE751}"/>
              </a:ext>
            </a:extLst>
          </p:cNvPr>
          <p:cNvSpPr>
            <a:spLocks noGrp="1"/>
          </p:cNvSpPr>
          <p:nvPr>
            <p:ph type="body" sz="quarter" idx="11"/>
          </p:nvPr>
        </p:nvSpPr>
        <p:spPr>
          <a:xfrm>
            <a:off x="468000" y="1080000"/>
            <a:ext cx="7920000" cy="962269"/>
          </a:xfrm>
        </p:spPr>
        <p:txBody>
          <a:bodyPr/>
          <a:lstStyle/>
          <a:p>
            <a:r>
              <a:rPr lang="en-US" altLang="zh-CN" dirty="0">
                <a:latin typeface="+mn-lt"/>
                <a:ea typeface="SimHei" panose="02010609060101010101" pitchFamily="49" charset="-122"/>
              </a:rPr>
              <a:t>RA</a:t>
            </a:r>
            <a:r>
              <a:rPr lang="zh-CN" altLang="en-US" dirty="0">
                <a:latin typeface="+mn-lt"/>
                <a:ea typeface="SimHei" panose="02010609060101010101" pitchFamily="49" charset="-122"/>
              </a:rPr>
              <a:t>开发环境介绍</a:t>
            </a:r>
            <a:endParaRPr lang="en-US" dirty="0">
              <a:latin typeface="+mn-lt"/>
              <a:ea typeface="SimHei" panose="02010609060101010101" pitchFamily="49" charset="-122"/>
            </a:endParaRPr>
          </a:p>
        </p:txBody>
      </p:sp>
    </p:spTree>
    <p:extLst>
      <p:ext uri="{BB962C8B-B14F-4D97-AF65-F5344CB8AC3E}">
        <p14:creationId xmlns:p14="http://schemas.microsoft.com/office/powerpoint/2010/main" val="9977331"/>
      </p:ext>
    </p:extLst>
  </p:cSld>
  <p:clrMapOvr>
    <a:masterClrMapping/>
  </p:clrMapOvr>
  <mc:AlternateContent xmlns:mc="http://schemas.openxmlformats.org/markup-compatibility/2006" xmlns:p14="http://schemas.microsoft.com/office/powerpoint/2010/main">
    <mc:Choice Requires="p14">
      <p:transition spd="slow" p14:dur="2000" advTm="5733"/>
    </mc:Choice>
    <mc:Fallback xmlns="">
      <p:transition spd="slow" advTm="573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9A20-1D1D-329B-0645-5664CDD2BC0A}"/>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RA4</a:t>
            </a:r>
            <a:r>
              <a:rPr lang="zh-CN" altLang="en-US" b="0" dirty="0">
                <a:latin typeface="+mn-lt"/>
                <a:ea typeface="黑体" panose="02010609060101010101" pitchFamily="49" charset="-122"/>
              </a:rPr>
              <a:t>开发板</a:t>
            </a:r>
            <a:endParaRPr lang="en-US" b="0" dirty="0">
              <a:latin typeface="+mn-lt"/>
              <a:ea typeface="黑体" panose="02010609060101010101" pitchFamily="49" charset="-122"/>
            </a:endParaRPr>
          </a:p>
        </p:txBody>
      </p:sp>
      <p:pic>
        <p:nvPicPr>
          <p:cNvPr id="10" name="图片 9">
            <a:extLst>
              <a:ext uri="{FF2B5EF4-FFF2-40B4-BE49-F238E27FC236}">
                <a16:creationId xmlns:a16="http://schemas.microsoft.com/office/drawing/2014/main" id="{C11898BE-2C60-9C79-3025-50125B6CD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6352" y="1932035"/>
            <a:ext cx="5125978" cy="4316427"/>
          </a:xfrm>
          <a:prstGeom prst="rect">
            <a:avLst/>
          </a:prstGeom>
        </p:spPr>
      </p:pic>
      <p:pic>
        <p:nvPicPr>
          <p:cNvPr id="12" name="图片 11">
            <a:extLst>
              <a:ext uri="{FF2B5EF4-FFF2-40B4-BE49-F238E27FC236}">
                <a16:creationId xmlns:a16="http://schemas.microsoft.com/office/drawing/2014/main" id="{6E627011-1F5C-2652-CF4C-1DA69AE6C9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999" y="1697380"/>
            <a:ext cx="5562434" cy="4551082"/>
          </a:xfrm>
          <a:prstGeom prst="rect">
            <a:avLst/>
          </a:prstGeom>
        </p:spPr>
      </p:pic>
      <p:sp>
        <p:nvSpPr>
          <p:cNvPr id="14" name="文本框 13">
            <a:extLst>
              <a:ext uri="{FF2B5EF4-FFF2-40B4-BE49-F238E27FC236}">
                <a16:creationId xmlns:a16="http://schemas.microsoft.com/office/drawing/2014/main" id="{E52BB162-A084-63A0-120E-1891EA68E3C1}"/>
              </a:ext>
            </a:extLst>
          </p:cNvPr>
          <p:cNvSpPr txBox="1"/>
          <p:nvPr/>
        </p:nvSpPr>
        <p:spPr>
          <a:xfrm>
            <a:off x="467999" y="1135093"/>
            <a:ext cx="4695672" cy="646331"/>
          </a:xfrm>
          <a:prstGeom prst="rect">
            <a:avLst/>
          </a:prstGeom>
          <a:noFill/>
        </p:spPr>
        <p:txBody>
          <a:bodyPr wrap="square">
            <a:spAutoFit/>
          </a:bodyPr>
          <a:lstStyle/>
          <a:p>
            <a:pPr marL="0" marR="0">
              <a:buNone/>
            </a:pPr>
            <a:r>
              <a:rPr lang="en-US" altLang="zh-CN" dirty="0">
                <a:effectLst/>
                <a:hlinkClick r:id="rId5"/>
              </a:rPr>
              <a:t>https://github.com/CoreMaker-lab/RA4M2</a:t>
            </a:r>
            <a:endParaRPr lang="en-US" altLang="zh-CN" dirty="0">
              <a:effectLst/>
            </a:endParaRPr>
          </a:p>
          <a:p>
            <a:pPr marL="0" marR="0"/>
            <a:r>
              <a:rPr lang="en-US" altLang="zh-CN" dirty="0">
                <a:effectLst/>
                <a:hlinkClick r:id="rId6"/>
              </a:rPr>
              <a:t>https://gitee.com/CoreMaker/RA4M2</a:t>
            </a:r>
            <a:endParaRPr lang="en-US" altLang="zh-CN" dirty="0">
              <a:effectLst/>
            </a:endParaRPr>
          </a:p>
        </p:txBody>
      </p:sp>
      <p:sp>
        <p:nvSpPr>
          <p:cNvPr id="16" name="文本框 15">
            <a:extLst>
              <a:ext uri="{FF2B5EF4-FFF2-40B4-BE49-F238E27FC236}">
                <a16:creationId xmlns:a16="http://schemas.microsoft.com/office/drawing/2014/main" id="{BB399AFB-BFDC-1792-DE38-68DD32DAB689}"/>
              </a:ext>
            </a:extLst>
          </p:cNvPr>
          <p:cNvSpPr txBox="1"/>
          <p:nvPr/>
        </p:nvSpPr>
        <p:spPr>
          <a:xfrm>
            <a:off x="6030433" y="1134657"/>
            <a:ext cx="6096000" cy="646331"/>
          </a:xfrm>
          <a:prstGeom prst="rect">
            <a:avLst/>
          </a:prstGeom>
          <a:noFill/>
        </p:spPr>
        <p:txBody>
          <a:bodyPr wrap="square">
            <a:spAutoFit/>
          </a:bodyPr>
          <a:lstStyle/>
          <a:p>
            <a:pPr marL="0" marR="0">
              <a:buNone/>
            </a:pPr>
            <a:r>
              <a:rPr lang="en-US" altLang="zh-CN" dirty="0">
                <a:effectLst/>
                <a:hlinkClick r:id="rId7"/>
              </a:rPr>
              <a:t>https://github.com/CoreMaker-lab/RA4L1</a:t>
            </a:r>
            <a:endParaRPr lang="en-US" altLang="zh-CN" dirty="0">
              <a:effectLst/>
            </a:endParaRPr>
          </a:p>
          <a:p>
            <a:pPr marL="0" marR="0"/>
            <a:r>
              <a:rPr lang="en-US" altLang="zh-CN" dirty="0">
                <a:effectLst/>
                <a:hlinkClick r:id="rId8"/>
              </a:rPr>
              <a:t>https://gitee.com/CoreMaker/RA4L1</a:t>
            </a:r>
            <a:endParaRPr lang="en-US" altLang="zh-CN" dirty="0">
              <a:effectLst/>
            </a:endParaRPr>
          </a:p>
        </p:txBody>
      </p:sp>
    </p:spTree>
    <p:extLst>
      <p:ext uri="{BB962C8B-B14F-4D97-AF65-F5344CB8AC3E}">
        <p14:creationId xmlns:p14="http://schemas.microsoft.com/office/powerpoint/2010/main" val="1209125552"/>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9A20-1D1D-329B-0645-5664CDD2BC0A}"/>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功能示意图</a:t>
            </a:r>
            <a:endParaRPr lang="en-US" b="0" dirty="0">
              <a:latin typeface="+mn-lt"/>
              <a:ea typeface="黑体" panose="02010609060101010101" pitchFamily="49" charset="-122"/>
            </a:endParaRPr>
          </a:p>
        </p:txBody>
      </p:sp>
      <p:pic>
        <p:nvPicPr>
          <p:cNvPr id="5" name="内容占位符 4">
            <a:extLst>
              <a:ext uri="{FF2B5EF4-FFF2-40B4-BE49-F238E27FC236}">
                <a16:creationId xmlns:a16="http://schemas.microsoft.com/office/drawing/2014/main" id="{9837DC7A-3CF3-608C-8B75-0FA648E0A46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524000"/>
            <a:ext cx="6120000" cy="4305422"/>
          </a:xfrm>
        </p:spPr>
      </p:pic>
      <p:pic>
        <p:nvPicPr>
          <p:cNvPr id="8" name="图片 7">
            <a:extLst>
              <a:ext uri="{FF2B5EF4-FFF2-40B4-BE49-F238E27FC236}">
                <a16:creationId xmlns:a16="http://schemas.microsoft.com/office/drawing/2014/main" id="{F1A4CA49-C180-7A5E-1231-FA9FA3FAC3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0286" y="1524000"/>
            <a:ext cx="6120000" cy="4316372"/>
          </a:xfrm>
          <a:prstGeom prst="rect">
            <a:avLst/>
          </a:prstGeom>
        </p:spPr>
      </p:pic>
    </p:spTree>
    <p:extLst>
      <p:ext uri="{BB962C8B-B14F-4D97-AF65-F5344CB8AC3E}">
        <p14:creationId xmlns:p14="http://schemas.microsoft.com/office/powerpoint/2010/main" val="285783790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00C23-1710-5C64-A177-63197148AA28}"/>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9E64C96-2EFF-113D-3C38-19BACA6DCFF4}"/>
              </a:ext>
            </a:extLst>
          </p:cNvPr>
          <p:cNvSpPr>
            <a:spLocks noGrp="1"/>
          </p:cNvSpPr>
          <p:nvPr>
            <p:ph type="body" sz="quarter" idx="11"/>
          </p:nvPr>
        </p:nvSpPr>
        <p:spPr>
          <a:xfrm>
            <a:off x="468000" y="1080000"/>
            <a:ext cx="7920000" cy="967207"/>
          </a:xfrm>
        </p:spPr>
        <p:txBody>
          <a:bodyPr/>
          <a:lstStyle/>
          <a:p>
            <a:r>
              <a:rPr lang="zh-CN" altLang="en-US" b="0" dirty="0">
                <a:latin typeface="+mn-lt"/>
                <a:ea typeface="黑体" panose="02010609060101010101" pitchFamily="49" charset="-122"/>
              </a:rPr>
              <a:t>程序烧录</a:t>
            </a:r>
            <a:endParaRPr lang="en-US" b="0" dirty="0">
              <a:latin typeface="+mn-lt"/>
              <a:ea typeface="黑体" panose="02010609060101010101" pitchFamily="49" charset="-122"/>
            </a:endParaRPr>
          </a:p>
        </p:txBody>
      </p:sp>
    </p:spTree>
    <p:extLst>
      <p:ext uri="{BB962C8B-B14F-4D97-AF65-F5344CB8AC3E}">
        <p14:creationId xmlns:p14="http://schemas.microsoft.com/office/powerpoint/2010/main" val="2712918217"/>
      </p:ext>
    </p:extLst>
  </p:cSld>
  <p:clrMapOvr>
    <a:masterClrMapping/>
  </p:clrMapOvr>
  <mc:AlternateContent xmlns:mc="http://schemas.openxmlformats.org/markup-compatibility/2006" xmlns:p14="http://schemas.microsoft.com/office/powerpoint/2010/main">
    <mc:Choice Requires="p14">
      <p:transition spd="slow" p14:dur="2000" advTm="6370"/>
    </mc:Choice>
    <mc:Fallback xmlns="">
      <p:transition spd="slow" advTm="637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81E5E-08AB-4A2E-0BD9-990247324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560E2-C659-DF5C-7814-DBE31B3DEE0C}"/>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功能示意图</a:t>
            </a:r>
            <a:endParaRPr lang="en-US" b="0" dirty="0">
              <a:latin typeface="+mn-lt"/>
              <a:ea typeface="黑体" panose="02010609060101010101" pitchFamily="49" charset="-122"/>
            </a:endParaRPr>
          </a:p>
        </p:txBody>
      </p:sp>
      <p:sp>
        <p:nvSpPr>
          <p:cNvPr id="4" name="内容占位符 3">
            <a:extLst>
              <a:ext uri="{FF2B5EF4-FFF2-40B4-BE49-F238E27FC236}">
                <a16:creationId xmlns:a16="http://schemas.microsoft.com/office/drawing/2014/main" id="{025204CC-7575-8DA2-A566-89F8B075305B}"/>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0EC43AD6-DC2A-1C10-308F-0D81281A5AE1}"/>
              </a:ext>
            </a:extLst>
          </p:cNvPr>
          <p:cNvPicPr>
            <a:picLocks noChangeAspect="1"/>
          </p:cNvPicPr>
          <p:nvPr/>
        </p:nvPicPr>
        <p:blipFill>
          <a:blip r:embed="rId3"/>
          <a:stretch>
            <a:fillRect/>
          </a:stretch>
        </p:blipFill>
        <p:spPr>
          <a:xfrm>
            <a:off x="2599676" y="0"/>
            <a:ext cx="6992647" cy="6858000"/>
          </a:xfrm>
          <a:prstGeom prst="rect">
            <a:avLst/>
          </a:prstGeom>
        </p:spPr>
      </p:pic>
    </p:spTree>
    <p:extLst>
      <p:ext uri="{BB962C8B-B14F-4D97-AF65-F5344CB8AC3E}">
        <p14:creationId xmlns:p14="http://schemas.microsoft.com/office/powerpoint/2010/main" val="1910622084"/>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58020-06F5-C6C9-D8AD-0C152703EDD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BA1B82D-ED16-8B7A-6B75-2A60D5D0CF0D}"/>
              </a:ext>
            </a:extLst>
          </p:cNvPr>
          <p:cNvSpPr>
            <a:spLocks noGrp="1"/>
          </p:cNvSpPr>
          <p:nvPr>
            <p:ph type="body" sz="quarter" idx="11"/>
          </p:nvPr>
        </p:nvSpPr>
        <p:spPr>
          <a:xfrm>
            <a:off x="468000" y="1080000"/>
            <a:ext cx="7920000" cy="967207"/>
          </a:xfrm>
        </p:spPr>
        <p:txBody>
          <a:bodyPr/>
          <a:lstStyle/>
          <a:p>
            <a:r>
              <a:rPr lang="en-US" b="0" dirty="0">
                <a:latin typeface="+mn-lt"/>
                <a:ea typeface="黑体" panose="02010609060101010101" pitchFamily="49" charset="-122"/>
              </a:rPr>
              <a:t>E2STUDIO</a:t>
            </a:r>
            <a:r>
              <a:rPr lang="zh-CN" altLang="en-US" b="0" dirty="0">
                <a:latin typeface="+mn-lt"/>
                <a:ea typeface="黑体" panose="02010609060101010101" pitchFamily="49" charset="-122"/>
              </a:rPr>
              <a:t>演示</a:t>
            </a:r>
            <a:r>
              <a:rPr lang="en-US" altLang="zh-CN" b="0" dirty="0">
                <a:latin typeface="+mn-lt"/>
                <a:ea typeface="黑体" panose="02010609060101010101" pitchFamily="49" charset="-122"/>
              </a:rPr>
              <a:t>(TOF</a:t>
            </a:r>
            <a:r>
              <a:rPr lang="zh-CN" altLang="en-US" b="0" dirty="0">
                <a:latin typeface="+mn-lt"/>
                <a:ea typeface="黑体" panose="02010609060101010101" pitchFamily="49" charset="-122"/>
              </a:rPr>
              <a:t>测距演示</a:t>
            </a:r>
            <a:r>
              <a:rPr lang="en-US" altLang="zh-CN" b="0" dirty="0">
                <a:latin typeface="+mn-lt"/>
                <a:ea typeface="黑体" panose="02010609060101010101" pitchFamily="49" charset="-122"/>
              </a:rPr>
              <a:t>)</a:t>
            </a:r>
            <a:endParaRPr lang="en-US" b="0" dirty="0">
              <a:latin typeface="+mn-lt"/>
              <a:ea typeface="黑体" panose="02010609060101010101" pitchFamily="49" charset="-122"/>
            </a:endParaRPr>
          </a:p>
        </p:txBody>
      </p:sp>
    </p:spTree>
    <p:extLst>
      <p:ext uri="{BB962C8B-B14F-4D97-AF65-F5344CB8AC3E}">
        <p14:creationId xmlns:p14="http://schemas.microsoft.com/office/powerpoint/2010/main" val="2947477651"/>
      </p:ext>
    </p:extLst>
  </p:cSld>
  <p:clrMapOvr>
    <a:masterClrMapping/>
  </p:clrMapOvr>
  <mc:AlternateContent xmlns:mc="http://schemas.openxmlformats.org/markup-compatibility/2006" xmlns:p14="http://schemas.microsoft.com/office/powerpoint/2010/main">
    <mc:Choice Requires="p14">
      <p:transition spd="slow" p14:dur="2000" advTm="6370"/>
    </mc:Choice>
    <mc:Fallback xmlns="">
      <p:transition spd="slow" advTm="637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72450-57B2-DBEB-AAB6-AEC89FF32D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9B9F2-1659-A15C-E71D-D80E90AE1309}"/>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TOF</a:t>
            </a:r>
            <a:r>
              <a:rPr lang="zh-CN" altLang="en-US" b="0" dirty="0">
                <a:latin typeface="+mn-lt"/>
                <a:ea typeface="黑体" panose="02010609060101010101" pitchFamily="49" charset="-122"/>
              </a:rPr>
              <a:t>测距演示</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81529C51-D9AD-1C68-8739-0396F0E28967}"/>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584048080"/>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FF9A8-2137-1BD0-DF5B-F652AA44354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9FE9BFE-0843-ACDE-D998-75639C0FB514}"/>
              </a:ext>
            </a:extLst>
          </p:cNvPr>
          <p:cNvSpPr>
            <a:spLocks noGrp="1"/>
          </p:cNvSpPr>
          <p:nvPr>
            <p:ph type="body" sz="quarter" idx="11"/>
          </p:nvPr>
        </p:nvSpPr>
        <p:spPr>
          <a:xfrm>
            <a:off x="468000" y="1080000"/>
            <a:ext cx="7920000" cy="967207"/>
          </a:xfrm>
        </p:spPr>
        <p:txBody>
          <a:bodyPr/>
          <a:lstStyle/>
          <a:p>
            <a:r>
              <a:rPr lang="en-US" b="0" dirty="0">
                <a:latin typeface="+mn-lt"/>
                <a:ea typeface="黑体" panose="02010609060101010101" pitchFamily="49" charset="-122"/>
              </a:rPr>
              <a:t>E2STUDIO</a:t>
            </a:r>
            <a:r>
              <a:rPr lang="zh-CN" altLang="en-US" b="0" dirty="0">
                <a:latin typeface="+mn-lt"/>
                <a:ea typeface="黑体" panose="02010609060101010101" pitchFamily="49" charset="-122"/>
              </a:rPr>
              <a:t>演示</a:t>
            </a:r>
            <a:r>
              <a:rPr lang="en-US" altLang="zh-CN" b="0" dirty="0">
                <a:latin typeface="+mn-lt"/>
                <a:ea typeface="黑体" panose="02010609060101010101" pitchFamily="49" charset="-122"/>
              </a:rPr>
              <a:t>(</a:t>
            </a:r>
            <a:r>
              <a:rPr lang="zh-CN" altLang="en-US" b="0" dirty="0">
                <a:latin typeface="+mn-lt"/>
                <a:ea typeface="黑体" panose="02010609060101010101" pitchFamily="49" charset="-122"/>
              </a:rPr>
              <a:t>导入项目</a:t>
            </a:r>
            <a:r>
              <a:rPr lang="en-US" altLang="zh-CN" b="0" dirty="0">
                <a:latin typeface="+mn-lt"/>
                <a:ea typeface="黑体" panose="02010609060101010101" pitchFamily="49" charset="-122"/>
              </a:rPr>
              <a:t>)</a:t>
            </a:r>
            <a:endParaRPr lang="en-US" b="0" dirty="0">
              <a:latin typeface="+mn-lt"/>
              <a:ea typeface="黑体" panose="02010609060101010101" pitchFamily="49" charset="-122"/>
            </a:endParaRPr>
          </a:p>
        </p:txBody>
      </p:sp>
    </p:spTree>
    <p:extLst>
      <p:ext uri="{BB962C8B-B14F-4D97-AF65-F5344CB8AC3E}">
        <p14:creationId xmlns:p14="http://schemas.microsoft.com/office/powerpoint/2010/main" val="2057259809"/>
      </p:ext>
    </p:extLst>
  </p:cSld>
  <p:clrMapOvr>
    <a:masterClrMapping/>
  </p:clrMapOvr>
  <mc:AlternateContent xmlns:mc="http://schemas.openxmlformats.org/markup-compatibility/2006" xmlns:p14="http://schemas.microsoft.com/office/powerpoint/2010/main">
    <mc:Choice Requires="p14">
      <p:transition spd="slow" p14:dur="2000" advTm="6370"/>
    </mc:Choice>
    <mc:Fallback xmlns="">
      <p:transition spd="slow" advTm="637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CADD3-F2D0-F84E-6D6E-50CC8822D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79E9D-8754-B327-D15C-53B70B44B873}"/>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TOF</a:t>
            </a:r>
            <a:r>
              <a:rPr lang="zh-CN" altLang="en-US" b="0" dirty="0">
                <a:latin typeface="+mn-lt"/>
                <a:ea typeface="黑体" panose="02010609060101010101" pitchFamily="49" charset="-122"/>
              </a:rPr>
              <a:t>测距演示</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98CDDA7B-7E03-05F0-AC11-1D7177FFED12}"/>
              </a:ext>
            </a:extLst>
          </p:cNvPr>
          <p:cNvSpPr>
            <a:spLocks noGrp="1"/>
          </p:cNvSpPr>
          <p:nvPr>
            <p:ph idx="1"/>
          </p:nvPr>
        </p:nvSpPr>
        <p:spPr>
          <a:xfrm>
            <a:off x="468000" y="1424991"/>
            <a:ext cx="11244574" cy="2554033"/>
          </a:xfrm>
        </p:spPr>
        <p:txBody>
          <a:bodyPr/>
          <a:lstStyle/>
          <a:p>
            <a:pPr marL="0" marR="0">
              <a:buNone/>
            </a:pPr>
            <a:r>
              <a:rPr lang="zh-CN" altLang="en-US" dirty="0"/>
              <a:t>参考程序：</a:t>
            </a:r>
            <a:r>
              <a:rPr lang="en-US" altLang="zh-CN" dirty="0"/>
              <a:t/>
            </a:r>
            <a:br>
              <a:rPr lang="en-US" altLang="zh-CN" dirty="0"/>
            </a:br>
            <a:r>
              <a:rPr lang="en-US" altLang="zh-CN" dirty="0">
                <a:effectLst/>
                <a:hlinkClick r:id="rId3"/>
              </a:rPr>
              <a:t>https://github.com/CoreMaker-lab/RA4M2</a:t>
            </a:r>
            <a:endParaRPr lang="en-US" altLang="zh-CN" dirty="0"/>
          </a:p>
          <a:p>
            <a:pPr marL="0" marR="0">
              <a:buNone/>
            </a:pPr>
            <a:r>
              <a:rPr lang="en-US" altLang="zh-CN" dirty="0">
                <a:effectLst/>
                <a:hlinkClick r:id="rId4"/>
              </a:rPr>
              <a:t>https://gitee.com/CoreMaker/RA4M2</a:t>
            </a:r>
            <a:endParaRPr lang="en-US" altLang="zh-CN" dirty="0"/>
          </a:p>
          <a:p>
            <a:pPr marL="0" marR="0">
              <a:buNone/>
            </a:pPr>
            <a:r>
              <a:rPr lang="en-US" altLang="zh-CN" dirty="0">
                <a:effectLst/>
                <a:hlinkClick r:id="rId5"/>
              </a:rPr>
              <a:t>https://github.com/CoreMaker-lab/RA4L1</a:t>
            </a:r>
            <a:endParaRPr lang="en-US" altLang="zh-CN" dirty="0">
              <a:effectLst/>
            </a:endParaRPr>
          </a:p>
          <a:p>
            <a:pPr marL="0" marR="0"/>
            <a:r>
              <a:rPr lang="en-US" altLang="zh-CN" dirty="0">
                <a:effectLst/>
                <a:hlinkClick r:id="rId6"/>
              </a:rPr>
              <a:t>https://gitee.com/CoreMaker/RA4L1</a:t>
            </a:r>
            <a:endParaRPr lang="en-US" altLang="zh-CN" dirty="0">
              <a:effectLst/>
            </a:endParaRPr>
          </a:p>
          <a:p>
            <a:pPr marL="0" marR="0"/>
            <a:endParaRPr lang="en-US" altLang="zh-CN" dirty="0">
              <a:effectLst/>
            </a:endParaRPr>
          </a:p>
          <a:p>
            <a:endParaRPr lang="zh-CN" altLang="en-US" dirty="0"/>
          </a:p>
        </p:txBody>
      </p:sp>
    </p:spTree>
    <p:extLst>
      <p:ext uri="{BB962C8B-B14F-4D97-AF65-F5344CB8AC3E}">
        <p14:creationId xmlns:p14="http://schemas.microsoft.com/office/powerpoint/2010/main" val="1317309226"/>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A3210-7124-C630-218C-5D598EB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A69ED7-3F78-3E50-8C41-56BCE307D4E4}"/>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RA4</a:t>
            </a:r>
            <a:r>
              <a:rPr lang="zh-CN" altLang="en-US" b="0" dirty="0">
                <a:latin typeface="+mn-lt"/>
                <a:ea typeface="黑体" panose="02010609060101010101" pitchFamily="49" charset="-122"/>
              </a:rPr>
              <a:t>开发板</a:t>
            </a:r>
            <a:endParaRPr lang="en-US" b="0" dirty="0">
              <a:latin typeface="+mn-lt"/>
              <a:ea typeface="黑体" panose="02010609060101010101" pitchFamily="49" charset="-122"/>
            </a:endParaRPr>
          </a:p>
        </p:txBody>
      </p:sp>
      <p:pic>
        <p:nvPicPr>
          <p:cNvPr id="10" name="图片 9">
            <a:extLst>
              <a:ext uri="{FF2B5EF4-FFF2-40B4-BE49-F238E27FC236}">
                <a16:creationId xmlns:a16="http://schemas.microsoft.com/office/drawing/2014/main" id="{FC268F76-0F38-F811-22E9-52976F135B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6352" y="1932035"/>
            <a:ext cx="5125978" cy="4316427"/>
          </a:xfrm>
          <a:prstGeom prst="rect">
            <a:avLst/>
          </a:prstGeom>
        </p:spPr>
      </p:pic>
      <p:pic>
        <p:nvPicPr>
          <p:cNvPr id="12" name="图片 11">
            <a:extLst>
              <a:ext uri="{FF2B5EF4-FFF2-40B4-BE49-F238E27FC236}">
                <a16:creationId xmlns:a16="http://schemas.microsoft.com/office/drawing/2014/main" id="{52676273-C585-A76E-5A9A-43341478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999" y="1697380"/>
            <a:ext cx="5562434" cy="4551082"/>
          </a:xfrm>
          <a:prstGeom prst="rect">
            <a:avLst/>
          </a:prstGeom>
        </p:spPr>
      </p:pic>
      <p:sp>
        <p:nvSpPr>
          <p:cNvPr id="14" name="文本框 13">
            <a:extLst>
              <a:ext uri="{FF2B5EF4-FFF2-40B4-BE49-F238E27FC236}">
                <a16:creationId xmlns:a16="http://schemas.microsoft.com/office/drawing/2014/main" id="{D167A2AF-2984-77A1-C70A-D84B0D0B26FD}"/>
              </a:ext>
            </a:extLst>
          </p:cNvPr>
          <p:cNvSpPr txBox="1"/>
          <p:nvPr/>
        </p:nvSpPr>
        <p:spPr>
          <a:xfrm>
            <a:off x="467999" y="1135093"/>
            <a:ext cx="4695672" cy="646331"/>
          </a:xfrm>
          <a:prstGeom prst="rect">
            <a:avLst/>
          </a:prstGeom>
          <a:noFill/>
        </p:spPr>
        <p:txBody>
          <a:bodyPr wrap="square">
            <a:spAutoFit/>
          </a:bodyPr>
          <a:lstStyle/>
          <a:p>
            <a:pPr marL="0" marR="0">
              <a:buNone/>
            </a:pPr>
            <a:r>
              <a:rPr lang="en-US" altLang="zh-CN" dirty="0">
                <a:effectLst/>
                <a:hlinkClick r:id="rId5"/>
              </a:rPr>
              <a:t>https://github.com/CoreMaker-lab/RA4M2</a:t>
            </a:r>
            <a:endParaRPr lang="en-US" altLang="zh-CN" dirty="0">
              <a:effectLst/>
            </a:endParaRPr>
          </a:p>
          <a:p>
            <a:pPr marL="0" marR="0"/>
            <a:r>
              <a:rPr lang="en-US" altLang="zh-CN" dirty="0">
                <a:effectLst/>
                <a:hlinkClick r:id="rId6"/>
              </a:rPr>
              <a:t>https://gitee.com/CoreMaker/RA4M2</a:t>
            </a:r>
            <a:endParaRPr lang="en-US" altLang="zh-CN" dirty="0">
              <a:effectLst/>
            </a:endParaRPr>
          </a:p>
        </p:txBody>
      </p:sp>
      <p:sp>
        <p:nvSpPr>
          <p:cNvPr id="16" name="文本框 15">
            <a:extLst>
              <a:ext uri="{FF2B5EF4-FFF2-40B4-BE49-F238E27FC236}">
                <a16:creationId xmlns:a16="http://schemas.microsoft.com/office/drawing/2014/main" id="{7376E5B2-3361-7D64-693F-0F097DCEEF70}"/>
              </a:ext>
            </a:extLst>
          </p:cNvPr>
          <p:cNvSpPr txBox="1"/>
          <p:nvPr/>
        </p:nvSpPr>
        <p:spPr>
          <a:xfrm>
            <a:off x="6030433" y="1134657"/>
            <a:ext cx="6096000" cy="646331"/>
          </a:xfrm>
          <a:prstGeom prst="rect">
            <a:avLst/>
          </a:prstGeom>
          <a:noFill/>
        </p:spPr>
        <p:txBody>
          <a:bodyPr wrap="square">
            <a:spAutoFit/>
          </a:bodyPr>
          <a:lstStyle/>
          <a:p>
            <a:pPr marL="0" marR="0">
              <a:buNone/>
            </a:pPr>
            <a:r>
              <a:rPr lang="en-US" altLang="zh-CN" dirty="0">
                <a:effectLst/>
                <a:hlinkClick r:id="rId7"/>
              </a:rPr>
              <a:t>https://github.com/CoreMaker-lab/RA4L1</a:t>
            </a:r>
            <a:endParaRPr lang="en-US" altLang="zh-CN" dirty="0">
              <a:effectLst/>
            </a:endParaRPr>
          </a:p>
          <a:p>
            <a:pPr marL="0" marR="0"/>
            <a:r>
              <a:rPr lang="en-US" altLang="zh-CN" dirty="0">
                <a:effectLst/>
                <a:hlinkClick r:id="rId8"/>
              </a:rPr>
              <a:t>https://gitee.com/CoreMaker/RA4L1</a:t>
            </a:r>
            <a:endParaRPr lang="en-US" altLang="zh-CN" dirty="0">
              <a:effectLst/>
            </a:endParaRPr>
          </a:p>
        </p:txBody>
      </p:sp>
    </p:spTree>
    <p:extLst>
      <p:ext uri="{BB962C8B-B14F-4D97-AF65-F5344CB8AC3E}">
        <p14:creationId xmlns:p14="http://schemas.microsoft.com/office/powerpoint/2010/main" val="2676841290"/>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BDD69-7124-2C9C-4F9C-605181CE8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408F5-4027-ECF0-23C9-4DC4EA7C49EE}"/>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开启</a:t>
            </a:r>
            <a:r>
              <a:rPr lang="en-US" altLang="zh-CN" b="0" dirty="0">
                <a:latin typeface="+mn-lt"/>
                <a:ea typeface="黑体" panose="02010609060101010101" pitchFamily="49" charset="-122"/>
              </a:rPr>
              <a:t>E2STUDIO</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3C3D077A-33F6-767E-D59E-70ACAAAA50EF}"/>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B6497646-3F8F-7E7B-CD1B-17E922D8A589}"/>
              </a:ext>
            </a:extLst>
          </p:cNvPr>
          <p:cNvPicPr>
            <a:picLocks noChangeAspect="1"/>
          </p:cNvPicPr>
          <p:nvPr/>
        </p:nvPicPr>
        <p:blipFill>
          <a:blip r:embed="rId3"/>
          <a:stretch>
            <a:fillRect/>
          </a:stretch>
        </p:blipFill>
        <p:spPr>
          <a:xfrm>
            <a:off x="2971800" y="1647825"/>
            <a:ext cx="6248400" cy="3562350"/>
          </a:xfrm>
          <a:prstGeom prst="rect">
            <a:avLst/>
          </a:prstGeom>
        </p:spPr>
      </p:pic>
    </p:spTree>
    <p:extLst>
      <p:ext uri="{BB962C8B-B14F-4D97-AF65-F5344CB8AC3E}">
        <p14:creationId xmlns:p14="http://schemas.microsoft.com/office/powerpoint/2010/main" val="595614431"/>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BDE5E3-2285-4DC7-B144-A8D90A20E40C}"/>
              </a:ext>
            </a:extLst>
          </p:cNvPr>
          <p:cNvGrpSpPr/>
          <p:nvPr/>
        </p:nvGrpSpPr>
        <p:grpSpPr>
          <a:xfrm>
            <a:off x="527063" y="1371600"/>
            <a:ext cx="2060910" cy="4641581"/>
            <a:chOff x="1018161" y="1628008"/>
            <a:chExt cx="2060910" cy="4641581"/>
          </a:xfrm>
        </p:grpSpPr>
        <p:sp>
          <p:nvSpPr>
            <p:cNvPr id="34" name="AutoShape 5">
              <a:extLst>
                <a:ext uri="{FF2B5EF4-FFF2-40B4-BE49-F238E27FC236}">
                  <a16:creationId xmlns:a16="http://schemas.microsoft.com/office/drawing/2014/main" id="{F5E581D5-41B4-4C4C-9E05-929D6BE1BFC2}"/>
                </a:ext>
              </a:extLst>
            </p:cNvPr>
            <p:cNvSpPr>
              <a:spLocks noChangeArrowheads="1"/>
            </p:cNvSpPr>
            <p:nvPr/>
          </p:nvSpPr>
          <p:spPr bwMode="auto">
            <a:xfrm>
              <a:off x="1024152" y="1634984"/>
              <a:ext cx="2054919" cy="4634605"/>
            </a:xfrm>
            <a:prstGeom prst="roundRect">
              <a:avLst>
                <a:gd name="adj" fmla="val 6006"/>
              </a:avLst>
            </a:prstGeom>
            <a:noFill/>
            <a:ln w="38100">
              <a:solidFill>
                <a:schemeClr val="tx2"/>
              </a:solidFill>
            </a:ln>
            <a:effectLst/>
          </p:spPr>
          <p:txBody>
            <a:bodyPr lIns="45720" rIns="45720"/>
            <a:lstStyle/>
            <a:p>
              <a:endParaRPr lang="en-GB" sz="1400" b="1"/>
            </a:p>
            <a:p>
              <a:endParaRPr lang="en-GB" sz="1400" b="1"/>
            </a:p>
            <a:p>
              <a:pPr marL="285750" indent="-285750">
                <a:buClr>
                  <a:schemeClr val="tx2"/>
                </a:buClr>
                <a:buFont typeface="Wingdings" panose="05000000000000000000" pitchFamily="2" charset="2"/>
                <a:buChar char="§"/>
              </a:pPr>
              <a:r>
                <a:rPr lang="en-GB" sz="1400"/>
                <a:t>Renesas E2 &amp; E2 Lite</a:t>
              </a:r>
            </a:p>
            <a:p>
              <a:pPr marL="285750" indent="-285750">
                <a:buClr>
                  <a:schemeClr val="tx2"/>
                </a:buClr>
                <a:buFont typeface="Wingdings" panose="05000000000000000000" pitchFamily="2" charset="2"/>
                <a:buChar char="§"/>
              </a:pPr>
              <a:endParaRPr lang="en-GB" sz="1400"/>
            </a:p>
            <a:p>
              <a:pPr marL="285750" indent="-285750">
                <a:buClr>
                  <a:schemeClr val="tx2"/>
                </a:buClr>
                <a:buFont typeface="Wingdings" panose="05000000000000000000" pitchFamily="2" charset="2"/>
                <a:buChar char="§"/>
              </a:pPr>
              <a:endParaRPr lang="en-GB" sz="1400"/>
            </a:p>
            <a:p>
              <a:pPr marL="285750" indent="-285750">
                <a:buClr>
                  <a:schemeClr val="tx2"/>
                </a:buClr>
                <a:buFont typeface="Wingdings" panose="05000000000000000000" pitchFamily="2" charset="2"/>
                <a:buChar char="§"/>
              </a:pPr>
              <a:endParaRPr lang="en-GB" sz="1400"/>
            </a:p>
            <a:p>
              <a:pPr marL="285750" indent="-285750">
                <a:buClr>
                  <a:schemeClr val="tx2"/>
                </a:buClr>
                <a:buFont typeface="Wingdings" panose="05000000000000000000" pitchFamily="2" charset="2"/>
                <a:buChar char="§"/>
              </a:pPr>
              <a:endParaRPr lang="en-GB" sz="1400"/>
            </a:p>
            <a:p>
              <a:pPr marL="285750" indent="-285750">
                <a:buClr>
                  <a:schemeClr val="tx2"/>
                </a:buClr>
                <a:buFont typeface="Wingdings" panose="05000000000000000000" pitchFamily="2" charset="2"/>
                <a:buChar char="§"/>
              </a:pPr>
              <a:endParaRPr lang="en-GB" sz="1400"/>
            </a:p>
            <a:p>
              <a:pPr marL="285750" indent="-285750">
                <a:buClr>
                  <a:schemeClr val="tx2"/>
                </a:buClr>
                <a:buFont typeface="Wingdings" panose="05000000000000000000" pitchFamily="2" charset="2"/>
                <a:buChar char="§"/>
              </a:pPr>
              <a:endParaRPr lang="en-GB" sz="1400"/>
            </a:p>
            <a:p>
              <a:pPr marL="285750" indent="-285750">
                <a:buClr>
                  <a:schemeClr val="tx2"/>
                </a:buClr>
                <a:buFont typeface="Wingdings" panose="05000000000000000000" pitchFamily="2" charset="2"/>
                <a:buChar char="§"/>
              </a:pPr>
              <a:endParaRPr lang="en-GB" sz="1400"/>
            </a:p>
            <a:p>
              <a:pPr marL="285750" indent="-285750">
                <a:buClr>
                  <a:schemeClr val="tx2"/>
                </a:buClr>
                <a:buFont typeface="Wingdings" panose="05000000000000000000" pitchFamily="2" charset="2"/>
                <a:buChar char="§"/>
              </a:pPr>
              <a:endParaRPr lang="en-GB" sz="1400"/>
            </a:p>
            <a:p>
              <a:pPr marL="285750" indent="-285750">
                <a:buClr>
                  <a:schemeClr val="tx2"/>
                </a:buClr>
                <a:buFont typeface="Wingdings" panose="05000000000000000000" pitchFamily="2" charset="2"/>
                <a:buChar char="§"/>
              </a:pPr>
              <a:endParaRPr lang="en-GB" sz="1400"/>
            </a:p>
            <a:p>
              <a:pPr marL="285750" indent="-285750">
                <a:buClr>
                  <a:schemeClr val="tx2"/>
                </a:buClr>
                <a:buFont typeface="Wingdings" panose="05000000000000000000" pitchFamily="2" charset="2"/>
                <a:buChar char="§"/>
              </a:pPr>
              <a:r>
                <a:rPr lang="en-GB" sz="1400"/>
                <a:t>Segger J-Link</a:t>
              </a:r>
            </a:p>
          </p:txBody>
        </p:sp>
        <p:sp>
          <p:nvSpPr>
            <p:cNvPr id="6" name="Rectangle: Rounded Corners 5">
              <a:extLst>
                <a:ext uri="{FF2B5EF4-FFF2-40B4-BE49-F238E27FC236}">
                  <a16:creationId xmlns:a16="http://schemas.microsoft.com/office/drawing/2014/main" id="{4FE44E02-26BD-4122-BFBA-916862CE980F}"/>
                </a:ext>
              </a:extLst>
            </p:cNvPr>
            <p:cNvSpPr/>
            <p:nvPr/>
          </p:nvSpPr>
          <p:spPr>
            <a:xfrm>
              <a:off x="1018161" y="1628008"/>
              <a:ext cx="2054919" cy="382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黑体" panose="02010609060101010101" pitchFamily="49" charset="-122"/>
                  <a:ea typeface="黑体" panose="02010609060101010101" pitchFamily="49" charset="-122"/>
                </a:rPr>
                <a:t>调试器</a:t>
              </a:r>
              <a:endParaRPr lang="en-GB" b="1" dirty="0">
                <a:latin typeface="黑体" panose="02010609060101010101" pitchFamily="49" charset="-122"/>
                <a:ea typeface="黑体" panose="02010609060101010101" pitchFamily="49" charset="-122"/>
              </a:endParaRPr>
            </a:p>
          </p:txBody>
        </p:sp>
      </p:grpSp>
      <p:sp>
        <p:nvSpPr>
          <p:cNvPr id="3" name="Title 2"/>
          <p:cNvSpPr>
            <a:spLocks noGrp="1"/>
          </p:cNvSpPr>
          <p:nvPr>
            <p:ph type="title"/>
          </p:nvPr>
        </p:nvSpPr>
        <p:spPr>
          <a:xfrm>
            <a:off x="467999" y="597227"/>
            <a:ext cx="11244575" cy="455509"/>
          </a:xfrm>
        </p:spPr>
        <p:txBody>
          <a:bodyPr/>
          <a:lstStyle/>
          <a:p>
            <a:r>
              <a:rPr lang="en-GB" b="0" dirty="0">
                <a:latin typeface="+mn-lt"/>
                <a:ea typeface="黑体" panose="02010609060101010101" pitchFamily="49" charset="-122"/>
              </a:rPr>
              <a:t>RA</a:t>
            </a:r>
            <a:r>
              <a:rPr lang="zh-CN" altLang="en-US" b="0" dirty="0">
                <a:latin typeface="+mn-lt"/>
                <a:ea typeface="黑体" panose="02010609060101010101" pitchFamily="49" charset="-122"/>
              </a:rPr>
              <a:t>开发环境</a:t>
            </a:r>
            <a:endParaRPr lang="en-GB" b="0" dirty="0">
              <a:latin typeface="+mn-lt"/>
              <a:ea typeface="黑体" panose="02010609060101010101" pitchFamily="49" charset="-122"/>
            </a:endParaRPr>
          </a:p>
        </p:txBody>
      </p:sp>
      <p:pic>
        <p:nvPicPr>
          <p:cNvPr id="50193" name="Picture 2" descr="http://images1.wikia.nocookie.net/__cb20050827224558/uncyclopedia/images/thumb/d/d1/Heckert_GNU_white.png/600px-Heckert_GNU_whi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623" y="2237686"/>
            <a:ext cx="10191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ww.renesas.com/en-in/media/products/software-tools/tools/emulator/e2-emulator-lite/e2lit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417" y="3206977"/>
            <a:ext cx="1286693" cy="86732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658" y="4505714"/>
            <a:ext cx="1391542" cy="1521419"/>
          </a:xfrm>
          <a:prstGeom prst="rect">
            <a:avLst/>
          </a:prstGeom>
        </p:spPr>
      </p:pic>
      <p:pic>
        <p:nvPicPr>
          <p:cNvPr id="25" name="Picture 24">
            <a:extLst>
              <a:ext uri="{FF2B5EF4-FFF2-40B4-BE49-F238E27FC236}">
                <a16:creationId xmlns:a16="http://schemas.microsoft.com/office/drawing/2014/main" id="{DD9F9229-701B-4659-B280-93E775800AAA}"/>
              </a:ext>
            </a:extLst>
          </p:cNvPr>
          <p:cNvPicPr>
            <a:picLocks noChangeAspect="1"/>
          </p:cNvPicPr>
          <p:nvPr/>
        </p:nvPicPr>
        <p:blipFill>
          <a:blip r:embed="rId7"/>
          <a:stretch>
            <a:fillRect/>
          </a:stretch>
        </p:blipFill>
        <p:spPr>
          <a:xfrm>
            <a:off x="3246919" y="2237686"/>
            <a:ext cx="1280352" cy="886397"/>
          </a:xfrm>
          <a:prstGeom prst="rect">
            <a:avLst/>
          </a:prstGeom>
        </p:spPr>
      </p:pic>
      <p:pic>
        <p:nvPicPr>
          <p:cNvPr id="30" name="Picture 29" descr="A picture containing object&#10;&#10;Description automatically generated">
            <a:extLst>
              <a:ext uri="{FF2B5EF4-FFF2-40B4-BE49-F238E27FC236}">
                <a16:creationId xmlns:a16="http://schemas.microsoft.com/office/drawing/2014/main" id="{9F1F9D2A-E694-41DF-BB09-60603F3C0E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06329" y="3645314"/>
            <a:ext cx="1445053" cy="491318"/>
          </a:xfrm>
          <a:prstGeom prst="rect">
            <a:avLst/>
          </a:prstGeom>
        </p:spPr>
      </p:pic>
      <p:pic>
        <p:nvPicPr>
          <p:cNvPr id="32" name="Picture 31" descr="A picture containing object&#10;&#10;Description automatically generated">
            <a:extLst>
              <a:ext uri="{FF2B5EF4-FFF2-40B4-BE49-F238E27FC236}">
                <a16:creationId xmlns:a16="http://schemas.microsoft.com/office/drawing/2014/main" id="{D530DCA6-5559-4CFC-80C5-1203E695B1B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12683" y="3785465"/>
            <a:ext cx="1445053" cy="491318"/>
          </a:xfrm>
          <a:prstGeom prst="rect">
            <a:avLst/>
          </a:prstGeom>
        </p:spPr>
      </p:pic>
      <p:grpSp>
        <p:nvGrpSpPr>
          <p:cNvPr id="36" name="Group 35">
            <a:extLst>
              <a:ext uri="{FF2B5EF4-FFF2-40B4-BE49-F238E27FC236}">
                <a16:creationId xmlns:a16="http://schemas.microsoft.com/office/drawing/2014/main" id="{6FE1C570-8892-4D50-9DF2-A910AB3A9F6B}"/>
              </a:ext>
            </a:extLst>
          </p:cNvPr>
          <p:cNvGrpSpPr/>
          <p:nvPr/>
        </p:nvGrpSpPr>
        <p:grpSpPr>
          <a:xfrm>
            <a:off x="2783701" y="1378576"/>
            <a:ext cx="2060910" cy="4641581"/>
            <a:chOff x="1018161" y="1628008"/>
            <a:chExt cx="2060910" cy="4641581"/>
          </a:xfrm>
        </p:grpSpPr>
        <p:sp>
          <p:nvSpPr>
            <p:cNvPr id="37" name="AutoShape 5">
              <a:extLst>
                <a:ext uri="{FF2B5EF4-FFF2-40B4-BE49-F238E27FC236}">
                  <a16:creationId xmlns:a16="http://schemas.microsoft.com/office/drawing/2014/main" id="{BB08F4EE-3E30-4808-8EF3-7E4407628EC3}"/>
                </a:ext>
              </a:extLst>
            </p:cNvPr>
            <p:cNvSpPr>
              <a:spLocks noChangeArrowheads="1"/>
            </p:cNvSpPr>
            <p:nvPr/>
          </p:nvSpPr>
          <p:spPr bwMode="auto">
            <a:xfrm>
              <a:off x="1024152" y="1634984"/>
              <a:ext cx="2054919" cy="4634605"/>
            </a:xfrm>
            <a:prstGeom prst="roundRect">
              <a:avLst>
                <a:gd name="adj" fmla="val 6006"/>
              </a:avLst>
            </a:prstGeom>
            <a:noFill/>
            <a:ln w="38100">
              <a:solidFill>
                <a:schemeClr val="tx2"/>
              </a:solidFill>
            </a:ln>
            <a:effectLst/>
          </p:spPr>
          <p:txBody>
            <a:bodyPr lIns="45720" rIns="45720"/>
            <a:lstStyle/>
            <a:p>
              <a:endParaRPr lang="en-GB" sz="1400" b="1" dirty="0"/>
            </a:p>
            <a:p>
              <a:pPr>
                <a:buClr>
                  <a:schemeClr val="tx2"/>
                </a:buClr>
              </a:pPr>
              <a:endParaRPr lang="en-GB" sz="1400" dirty="0"/>
            </a:p>
            <a:p>
              <a:pPr marL="285750" indent="-285750">
                <a:buClr>
                  <a:schemeClr val="tx2"/>
                </a:buClr>
                <a:buFont typeface="Wingdings" panose="05000000000000000000" pitchFamily="2" charset="2"/>
                <a:buChar char="§"/>
              </a:pPr>
              <a:r>
                <a:rPr lang="en-GB" sz="1400" dirty="0"/>
                <a:t>Renesas e</a:t>
              </a:r>
              <a:r>
                <a:rPr lang="en-GB" sz="1400" baseline="30000" dirty="0"/>
                <a:t>2</a:t>
              </a:r>
              <a:r>
                <a:rPr lang="en-GB" sz="1400" dirty="0"/>
                <a:t>studio</a:t>
              </a:r>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r>
                <a:rPr lang="en-GB" sz="1400" dirty="0"/>
                <a:t>Keil MDK</a:t>
              </a:r>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r>
                <a:rPr lang="en-GB" sz="1400" dirty="0"/>
                <a:t>IAR Embedded Workbench</a:t>
              </a:r>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a:buClr>
                  <a:schemeClr val="tx2"/>
                </a:buClr>
              </a:pPr>
              <a:endParaRPr lang="en-GB" sz="1400" dirty="0"/>
            </a:p>
          </p:txBody>
        </p:sp>
        <p:sp>
          <p:nvSpPr>
            <p:cNvPr id="38" name="Rectangle: Rounded Corners 37">
              <a:extLst>
                <a:ext uri="{FF2B5EF4-FFF2-40B4-BE49-F238E27FC236}">
                  <a16:creationId xmlns:a16="http://schemas.microsoft.com/office/drawing/2014/main" id="{2CCE7F5D-AB37-4FE8-80A8-46FA08512C4D}"/>
                </a:ext>
              </a:extLst>
            </p:cNvPr>
            <p:cNvSpPr/>
            <p:nvPr/>
          </p:nvSpPr>
          <p:spPr>
            <a:xfrm>
              <a:off x="1018161" y="1628008"/>
              <a:ext cx="2054919" cy="382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IDE</a:t>
              </a:r>
            </a:p>
          </p:txBody>
        </p:sp>
      </p:grpSp>
      <p:grpSp>
        <p:nvGrpSpPr>
          <p:cNvPr id="39" name="Group 38">
            <a:extLst>
              <a:ext uri="{FF2B5EF4-FFF2-40B4-BE49-F238E27FC236}">
                <a16:creationId xmlns:a16="http://schemas.microsoft.com/office/drawing/2014/main" id="{1B82280B-7495-4203-8AC6-8748FD173D63}"/>
              </a:ext>
            </a:extLst>
          </p:cNvPr>
          <p:cNvGrpSpPr/>
          <p:nvPr/>
        </p:nvGrpSpPr>
        <p:grpSpPr>
          <a:xfrm>
            <a:off x="5052322" y="1385552"/>
            <a:ext cx="2060910" cy="4641581"/>
            <a:chOff x="1018161" y="1628008"/>
            <a:chExt cx="2060910" cy="4641581"/>
          </a:xfrm>
        </p:grpSpPr>
        <p:sp>
          <p:nvSpPr>
            <p:cNvPr id="40" name="AutoShape 5">
              <a:extLst>
                <a:ext uri="{FF2B5EF4-FFF2-40B4-BE49-F238E27FC236}">
                  <a16:creationId xmlns:a16="http://schemas.microsoft.com/office/drawing/2014/main" id="{0EFDDCD7-3022-4DEE-AF36-914769ECE47D}"/>
                </a:ext>
              </a:extLst>
            </p:cNvPr>
            <p:cNvSpPr>
              <a:spLocks noChangeArrowheads="1"/>
            </p:cNvSpPr>
            <p:nvPr/>
          </p:nvSpPr>
          <p:spPr bwMode="auto">
            <a:xfrm>
              <a:off x="1024152" y="1634984"/>
              <a:ext cx="2054919" cy="4634605"/>
            </a:xfrm>
            <a:prstGeom prst="roundRect">
              <a:avLst>
                <a:gd name="adj" fmla="val 6006"/>
              </a:avLst>
            </a:prstGeom>
            <a:noFill/>
            <a:ln w="38100">
              <a:solidFill>
                <a:schemeClr val="tx2"/>
              </a:solidFill>
            </a:ln>
            <a:effectLst/>
          </p:spPr>
          <p:txBody>
            <a:bodyPr lIns="45720" rIns="45720"/>
            <a:lstStyle/>
            <a:p>
              <a:endParaRPr lang="en-GB" sz="1400" b="1" dirty="0"/>
            </a:p>
            <a:p>
              <a:pPr>
                <a:buClr>
                  <a:schemeClr val="tx2"/>
                </a:buClr>
              </a:pPr>
              <a:endParaRPr lang="en-GB" sz="1400" dirty="0"/>
            </a:p>
            <a:p>
              <a:pPr marL="285750" indent="-285750">
                <a:buClr>
                  <a:schemeClr val="tx2"/>
                </a:buClr>
                <a:buFont typeface="Wingdings" panose="05000000000000000000" pitchFamily="2" charset="2"/>
                <a:buChar char="§"/>
              </a:pPr>
              <a:r>
                <a:rPr lang="en-GB" sz="1400" dirty="0"/>
                <a:t>GNU</a:t>
              </a:r>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r>
                <a:rPr lang="en-GB" sz="1400" dirty="0"/>
                <a:t>Arm Compiler V6</a:t>
              </a:r>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r>
                <a:rPr lang="en-GB" sz="1400" dirty="0"/>
                <a:t>IAR ARM Compiler</a:t>
              </a:r>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a:buClr>
                  <a:schemeClr val="tx2"/>
                </a:buClr>
              </a:pPr>
              <a:endParaRPr lang="en-GB" sz="1400" dirty="0"/>
            </a:p>
          </p:txBody>
        </p:sp>
        <p:sp>
          <p:nvSpPr>
            <p:cNvPr id="41" name="Rectangle: Rounded Corners 40">
              <a:extLst>
                <a:ext uri="{FF2B5EF4-FFF2-40B4-BE49-F238E27FC236}">
                  <a16:creationId xmlns:a16="http://schemas.microsoft.com/office/drawing/2014/main" id="{B02AA8D2-B10C-4194-96AC-9250057021FA}"/>
                </a:ext>
              </a:extLst>
            </p:cNvPr>
            <p:cNvSpPr/>
            <p:nvPr/>
          </p:nvSpPr>
          <p:spPr>
            <a:xfrm>
              <a:off x="1018161" y="1628008"/>
              <a:ext cx="2054919" cy="382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黑体" panose="02010609060101010101" pitchFamily="49" charset="-122"/>
                  <a:ea typeface="黑体" panose="02010609060101010101" pitchFamily="49" charset="-122"/>
                </a:rPr>
                <a:t>编译器</a:t>
              </a:r>
              <a:endParaRPr lang="en-GB" b="1" dirty="0">
                <a:latin typeface="黑体" panose="02010609060101010101" pitchFamily="49" charset="-122"/>
                <a:ea typeface="黑体" panose="02010609060101010101" pitchFamily="49" charset="-122"/>
              </a:endParaRPr>
            </a:p>
          </p:txBody>
        </p:sp>
      </p:grpSp>
      <p:pic>
        <p:nvPicPr>
          <p:cNvPr id="11" name="Picture 10" descr="A close up of electronics&#10;&#10;Description automatically generated">
            <a:extLst>
              <a:ext uri="{FF2B5EF4-FFF2-40B4-BE49-F238E27FC236}">
                <a16:creationId xmlns:a16="http://schemas.microsoft.com/office/drawing/2014/main" id="{3B04D5FA-1AFF-4D42-AAF0-89C98263B4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303" y="2170003"/>
            <a:ext cx="1264897" cy="798882"/>
          </a:xfrm>
          <a:prstGeom prst="rect">
            <a:avLst/>
          </a:prstGeom>
        </p:spPr>
      </p:pic>
      <p:pic>
        <p:nvPicPr>
          <p:cNvPr id="43" name="Picture 42">
            <a:extLst>
              <a:ext uri="{FF2B5EF4-FFF2-40B4-BE49-F238E27FC236}">
                <a16:creationId xmlns:a16="http://schemas.microsoft.com/office/drawing/2014/main" id="{713AB93A-84CA-4441-BBFA-C389E82FE03F}"/>
              </a:ext>
            </a:extLst>
          </p:cNvPr>
          <p:cNvPicPr>
            <a:picLocks noChangeAspect="1"/>
          </p:cNvPicPr>
          <p:nvPr/>
        </p:nvPicPr>
        <p:blipFill>
          <a:blip r:embed="rId10"/>
          <a:stretch>
            <a:fillRect/>
          </a:stretch>
        </p:blipFill>
        <p:spPr>
          <a:xfrm>
            <a:off x="1502059" y="5276468"/>
            <a:ext cx="881478" cy="440739"/>
          </a:xfrm>
          <a:prstGeom prst="rect">
            <a:avLst/>
          </a:prstGeom>
        </p:spPr>
      </p:pic>
      <p:grpSp>
        <p:nvGrpSpPr>
          <p:cNvPr id="44" name="Group 43">
            <a:extLst>
              <a:ext uri="{FF2B5EF4-FFF2-40B4-BE49-F238E27FC236}">
                <a16:creationId xmlns:a16="http://schemas.microsoft.com/office/drawing/2014/main" id="{EA2B2456-BF3A-44F3-83B3-DEE2BD51E0D7}"/>
              </a:ext>
            </a:extLst>
          </p:cNvPr>
          <p:cNvGrpSpPr/>
          <p:nvPr/>
        </p:nvGrpSpPr>
        <p:grpSpPr>
          <a:xfrm>
            <a:off x="7309335" y="1371600"/>
            <a:ext cx="2060910" cy="4641581"/>
            <a:chOff x="1018161" y="1628008"/>
            <a:chExt cx="2060910" cy="4641581"/>
          </a:xfrm>
        </p:grpSpPr>
        <p:sp>
          <p:nvSpPr>
            <p:cNvPr id="45" name="AutoShape 5">
              <a:extLst>
                <a:ext uri="{FF2B5EF4-FFF2-40B4-BE49-F238E27FC236}">
                  <a16:creationId xmlns:a16="http://schemas.microsoft.com/office/drawing/2014/main" id="{B4AB8F28-57B9-4CA6-A93F-98BD4E99674A}"/>
                </a:ext>
              </a:extLst>
            </p:cNvPr>
            <p:cNvSpPr>
              <a:spLocks noChangeArrowheads="1"/>
            </p:cNvSpPr>
            <p:nvPr/>
          </p:nvSpPr>
          <p:spPr bwMode="auto">
            <a:xfrm>
              <a:off x="1024152" y="1634984"/>
              <a:ext cx="2054919" cy="4634605"/>
            </a:xfrm>
            <a:prstGeom prst="roundRect">
              <a:avLst>
                <a:gd name="adj" fmla="val 6006"/>
              </a:avLst>
            </a:prstGeom>
            <a:noFill/>
            <a:ln w="38100">
              <a:solidFill>
                <a:schemeClr val="tx2"/>
              </a:solidFill>
            </a:ln>
            <a:effectLst/>
          </p:spPr>
          <p:txBody>
            <a:bodyPr lIns="45720" rIns="45720"/>
            <a:lstStyle/>
            <a:p>
              <a:endParaRPr lang="en-GB" sz="1400" b="1" dirty="0"/>
            </a:p>
            <a:p>
              <a:endParaRPr lang="en-GB" sz="1400" b="1" dirty="0"/>
            </a:p>
            <a:p>
              <a:pPr marL="285750" indent="-285750">
                <a:buClr>
                  <a:schemeClr val="tx2"/>
                </a:buClr>
                <a:buFont typeface="Wingdings" panose="05000000000000000000" pitchFamily="2" charset="2"/>
                <a:buChar char="§"/>
              </a:pPr>
              <a:r>
                <a:rPr lang="en-US" altLang="zh-CN" sz="1400" b="0" i="0" dirty="0">
                  <a:solidFill>
                    <a:srgbClr val="000000"/>
                  </a:solidFill>
                  <a:effectLst/>
                  <a:latin typeface="Roboto" panose="02000000000000000000" pitchFamily="2" charset="0"/>
                </a:rPr>
                <a:t>FSP</a:t>
              </a:r>
              <a:r>
                <a:rPr lang="zh-CN" altLang="en-US" sz="1400" b="0" i="0" dirty="0">
                  <a:solidFill>
                    <a:srgbClr val="000000"/>
                  </a:solidFill>
                  <a:effectLst/>
                  <a:latin typeface="Roboto" panose="02000000000000000000" pitchFamily="2" charset="0"/>
                </a:rPr>
                <a:t>驱动选择和配置</a:t>
              </a:r>
              <a:endParaRPr lang="en-US" altLang="zh-CN" sz="1400" b="0" i="0" dirty="0">
                <a:solidFill>
                  <a:srgbClr val="000000"/>
                </a:solidFill>
                <a:effectLst/>
                <a:latin typeface="Roboto" panose="02000000000000000000" pitchFamily="2" charset="0"/>
              </a:endParaRPr>
            </a:p>
            <a:p>
              <a:pPr marL="285750" indent="-285750">
                <a:buClr>
                  <a:schemeClr val="tx2"/>
                </a:buClr>
                <a:buFont typeface="Wingdings" panose="05000000000000000000" pitchFamily="2" charset="2"/>
                <a:buChar char="§"/>
              </a:pPr>
              <a:endParaRPr lang="en-US" sz="1400" dirty="0">
                <a:solidFill>
                  <a:srgbClr val="000000"/>
                </a:solidFill>
                <a:latin typeface="Roboto" panose="02000000000000000000" pitchFamily="2" charset="0"/>
              </a:endParaRPr>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GB" sz="1400" dirty="0"/>
            </a:p>
            <a:p>
              <a:pPr marL="285750" indent="-285750">
                <a:buClr>
                  <a:schemeClr val="tx2"/>
                </a:buClr>
                <a:buFont typeface="Wingdings" panose="05000000000000000000" pitchFamily="2" charset="2"/>
                <a:buChar char="§"/>
              </a:pPr>
              <a:endParaRPr lang="en-US" altLang="zh-CN" sz="1400" b="0" i="0" dirty="0">
                <a:solidFill>
                  <a:srgbClr val="000000"/>
                </a:solidFill>
                <a:effectLst/>
                <a:latin typeface="Roboto" panose="02000000000000000000" pitchFamily="2" charset="0"/>
              </a:endParaRPr>
            </a:p>
            <a:p>
              <a:pPr marL="285750" indent="-285750">
                <a:buClr>
                  <a:schemeClr val="tx2"/>
                </a:buClr>
                <a:buFont typeface="Wingdings" panose="05000000000000000000" pitchFamily="2" charset="2"/>
                <a:buChar char="§"/>
              </a:pPr>
              <a:r>
                <a:rPr lang="zh-CN" altLang="en-US" sz="1400" b="0" i="0" dirty="0">
                  <a:solidFill>
                    <a:srgbClr val="000000"/>
                  </a:solidFill>
                  <a:effectLst/>
                  <a:latin typeface="Roboto" panose="02000000000000000000" pitchFamily="2" charset="0"/>
                </a:rPr>
                <a:t>智能引脚映射</a:t>
              </a:r>
              <a:endParaRPr lang="en-GB" sz="1400" dirty="0"/>
            </a:p>
          </p:txBody>
        </p:sp>
        <p:sp>
          <p:nvSpPr>
            <p:cNvPr id="46" name="Rectangle: Rounded Corners 45">
              <a:extLst>
                <a:ext uri="{FF2B5EF4-FFF2-40B4-BE49-F238E27FC236}">
                  <a16:creationId xmlns:a16="http://schemas.microsoft.com/office/drawing/2014/main" id="{C9668454-3AB5-4EEC-923F-BB5558F24DD0}"/>
                </a:ext>
              </a:extLst>
            </p:cNvPr>
            <p:cNvSpPr/>
            <p:nvPr/>
          </p:nvSpPr>
          <p:spPr>
            <a:xfrm>
              <a:off x="1018161" y="1628008"/>
              <a:ext cx="2054919" cy="382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黑体" panose="02010609060101010101" pitchFamily="49" charset="-122"/>
                  <a:ea typeface="黑体" panose="02010609060101010101" pitchFamily="49" charset="-122"/>
                </a:rPr>
                <a:t>所支持的工具</a:t>
              </a:r>
              <a:endParaRPr lang="en-GB" b="1" dirty="0">
                <a:latin typeface="黑体" panose="02010609060101010101" pitchFamily="49" charset="-122"/>
                <a:ea typeface="黑体" panose="02010609060101010101" pitchFamily="49" charset="-122"/>
              </a:endParaRPr>
            </a:p>
          </p:txBody>
        </p:sp>
      </p:grpSp>
      <p:pic>
        <p:nvPicPr>
          <p:cNvPr id="47" name="Picture 46">
            <a:extLst>
              <a:ext uri="{FF2B5EF4-FFF2-40B4-BE49-F238E27FC236}">
                <a16:creationId xmlns:a16="http://schemas.microsoft.com/office/drawing/2014/main" id="{1544C619-285C-4C93-9337-89ABD5DDB014}"/>
              </a:ext>
            </a:extLst>
          </p:cNvPr>
          <p:cNvPicPr>
            <a:picLocks noChangeAspect="1"/>
          </p:cNvPicPr>
          <p:nvPr/>
        </p:nvPicPr>
        <p:blipFill>
          <a:blip r:embed="rId11">
            <a:clrChange>
              <a:clrFrom>
                <a:srgbClr val="000000"/>
              </a:clrFrom>
              <a:clrTo>
                <a:srgbClr val="000000">
                  <a:alpha val="0"/>
                </a:srgbClr>
              </a:clrTo>
            </a:clrChange>
          </a:blip>
          <a:stretch>
            <a:fillRect/>
          </a:stretch>
        </p:blipFill>
        <p:spPr>
          <a:xfrm>
            <a:off x="7459160" y="2335709"/>
            <a:ext cx="1771735" cy="1109414"/>
          </a:xfrm>
          <a:prstGeom prst="rect">
            <a:avLst/>
          </a:prstGeom>
        </p:spPr>
      </p:pic>
      <p:pic>
        <p:nvPicPr>
          <p:cNvPr id="12" name="Picture 11">
            <a:extLst>
              <a:ext uri="{FF2B5EF4-FFF2-40B4-BE49-F238E27FC236}">
                <a16:creationId xmlns:a16="http://schemas.microsoft.com/office/drawing/2014/main" id="{9AE7ECBD-3153-445F-9B0A-DED80C0C3048}"/>
              </a:ext>
            </a:extLst>
          </p:cNvPr>
          <p:cNvPicPr>
            <a:picLocks noChangeAspect="1"/>
          </p:cNvPicPr>
          <p:nvPr/>
        </p:nvPicPr>
        <p:blipFill>
          <a:blip r:embed="rId12"/>
          <a:stretch>
            <a:fillRect/>
          </a:stretch>
        </p:blipFill>
        <p:spPr>
          <a:xfrm>
            <a:off x="7427592" y="4164539"/>
            <a:ext cx="1748380" cy="1618085"/>
          </a:xfrm>
          <a:prstGeom prst="rect">
            <a:avLst/>
          </a:prstGeom>
        </p:spPr>
      </p:pic>
      <p:pic>
        <p:nvPicPr>
          <p:cNvPr id="42" name="Picture 17" descr="IAR">
            <a:extLst>
              <a:ext uri="{FF2B5EF4-FFF2-40B4-BE49-F238E27FC236}">
                <a16:creationId xmlns:a16="http://schemas.microsoft.com/office/drawing/2014/main" id="{39056337-EDF4-4CE4-AB63-5E0AFCC59A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73457" y="4918008"/>
            <a:ext cx="1403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17" descr="IAR">
            <a:extLst>
              <a:ext uri="{FF2B5EF4-FFF2-40B4-BE49-F238E27FC236}">
                <a16:creationId xmlns:a16="http://schemas.microsoft.com/office/drawing/2014/main" id="{9D181D7D-EA86-4012-87FF-FEAB3BE1EC3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3534" y="4821901"/>
            <a:ext cx="1403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a:extLst>
              <a:ext uri="{FF2B5EF4-FFF2-40B4-BE49-F238E27FC236}">
                <a16:creationId xmlns:a16="http://schemas.microsoft.com/office/drawing/2014/main" id="{5ADEF3B4-C8B7-FD36-951A-F2E35BC7A3EB}"/>
              </a:ext>
            </a:extLst>
          </p:cNvPr>
          <p:cNvGrpSpPr/>
          <p:nvPr/>
        </p:nvGrpSpPr>
        <p:grpSpPr>
          <a:xfrm>
            <a:off x="9564522" y="1382063"/>
            <a:ext cx="2060910" cy="4641581"/>
            <a:chOff x="1018161" y="1628008"/>
            <a:chExt cx="2060910" cy="4641581"/>
          </a:xfrm>
        </p:grpSpPr>
        <p:sp>
          <p:nvSpPr>
            <p:cNvPr id="4" name="AutoShape 5">
              <a:extLst>
                <a:ext uri="{FF2B5EF4-FFF2-40B4-BE49-F238E27FC236}">
                  <a16:creationId xmlns:a16="http://schemas.microsoft.com/office/drawing/2014/main" id="{EDC99AFB-4749-0E5C-BEE1-4C0C2A691384}"/>
                </a:ext>
              </a:extLst>
            </p:cNvPr>
            <p:cNvSpPr>
              <a:spLocks noChangeArrowheads="1"/>
            </p:cNvSpPr>
            <p:nvPr/>
          </p:nvSpPr>
          <p:spPr bwMode="auto">
            <a:xfrm>
              <a:off x="1024152" y="1634984"/>
              <a:ext cx="2054919" cy="4634605"/>
            </a:xfrm>
            <a:prstGeom prst="roundRect">
              <a:avLst>
                <a:gd name="adj" fmla="val 6006"/>
              </a:avLst>
            </a:prstGeom>
            <a:noFill/>
            <a:ln w="38100">
              <a:solidFill>
                <a:schemeClr val="tx2"/>
              </a:solidFill>
            </a:ln>
            <a:effectLst/>
          </p:spPr>
          <p:txBody>
            <a:bodyPr lIns="45720" r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3C3C3B"/>
                </a:solidFill>
                <a:effectLst/>
                <a:uLnTx/>
                <a:uFillTx/>
                <a:latin typeface="Arial"/>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3C3C3B"/>
                </a:solidFill>
                <a:effectLst/>
                <a:uLnTx/>
                <a:uFillTx/>
                <a:latin typeface="Arial"/>
                <a:ea typeface="メイリオ"/>
                <a:cs typeface="+mn-cs"/>
              </a:endParaRPr>
            </a:p>
            <a:p>
              <a:pPr marL="285750" marR="0" lvl="0"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Evaluation Kits</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EK-RA2A1</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EK-RA2L1</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EK-RA2E1</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EK-RA4W1</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EK-RA4M1</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EK-RA4M2</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EK-RA4M3</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EK-RA6M1</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EK-RA6M2</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EK-RA6M3/G</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EK-RA6M4</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EK-RA6M5</a:t>
              </a:r>
            </a:p>
            <a:p>
              <a:pPr marL="285750" marR="0" lvl="0"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Fast Prototyping Boards (FPB)</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FPB-RA2E1</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FPB-RA4E1</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FPB-RA6E1</a:t>
              </a:r>
            </a:p>
            <a:p>
              <a:pPr marL="285750" marR="0" lvl="0"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Solution Kits</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RSSK-RA6M2</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RSSK-RA6T1</a:t>
              </a:r>
            </a:p>
            <a:p>
              <a:pPr marL="742950" marR="0" lvl="1" indent="-285750" algn="l" defTabSz="914400" rtl="0" eaLnBrk="1" fontAlgn="auto" latinLnBrk="0" hangingPunct="1">
                <a:lnSpc>
                  <a:spcPct val="100000"/>
                </a:lnSpc>
                <a:spcBef>
                  <a:spcPts val="0"/>
                </a:spcBef>
                <a:spcAft>
                  <a:spcPts val="0"/>
                </a:spcAft>
                <a:buClr>
                  <a:srgbClr val="06418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3C3C3B"/>
                  </a:solidFill>
                  <a:effectLst/>
                  <a:uLnTx/>
                  <a:uFillTx/>
                  <a:latin typeface="Arial"/>
                  <a:ea typeface="メイリオ"/>
                  <a:cs typeface="+mn-cs"/>
                </a:rPr>
                <a:t>RSSK-RA2L1</a:t>
              </a:r>
              <a:endParaRPr kumimoji="0" lang="en-GB" sz="1400" b="0" i="0" u="none" strike="noStrike" kern="1200" cap="none" spc="0" normalizeH="0" baseline="0" noProof="0" dirty="0">
                <a:ln>
                  <a:noFill/>
                </a:ln>
                <a:solidFill>
                  <a:srgbClr val="3C3C3B"/>
                </a:solidFill>
                <a:effectLst/>
                <a:uLnTx/>
                <a:uFillTx/>
                <a:latin typeface="Arial"/>
                <a:ea typeface="メイリオ"/>
                <a:cs typeface="+mn-cs"/>
              </a:endParaRPr>
            </a:p>
            <a:p>
              <a:pPr marL="0" marR="0" lvl="0" indent="0" algn="l" defTabSz="914400" rtl="0" eaLnBrk="1" fontAlgn="auto" latinLnBrk="0" hangingPunct="1">
                <a:lnSpc>
                  <a:spcPct val="100000"/>
                </a:lnSpc>
                <a:spcBef>
                  <a:spcPts val="0"/>
                </a:spcBef>
                <a:spcAft>
                  <a:spcPts val="0"/>
                </a:spcAft>
                <a:buClr>
                  <a:srgbClr val="06418C"/>
                </a:buClr>
                <a:buSzTx/>
                <a:buFontTx/>
                <a:buNone/>
                <a:tabLst/>
                <a:defRPr/>
              </a:pPr>
              <a:endParaRPr kumimoji="0" lang="en-GB" sz="1400" b="0" i="0" u="none" strike="noStrike" kern="1200" cap="none" spc="0" normalizeH="0" baseline="0" noProof="0" dirty="0">
                <a:ln>
                  <a:noFill/>
                </a:ln>
                <a:solidFill>
                  <a:srgbClr val="3C3C3B"/>
                </a:solidFill>
                <a:effectLst/>
                <a:uLnTx/>
                <a:uFillTx/>
                <a:latin typeface="Arial"/>
                <a:ea typeface="メイリオ"/>
                <a:cs typeface="+mn-cs"/>
              </a:endParaRPr>
            </a:p>
          </p:txBody>
        </p:sp>
        <p:sp>
          <p:nvSpPr>
            <p:cNvPr id="5" name="Rectangle: Rounded Corners 4">
              <a:extLst>
                <a:ext uri="{FF2B5EF4-FFF2-40B4-BE49-F238E27FC236}">
                  <a16:creationId xmlns:a16="http://schemas.microsoft.com/office/drawing/2014/main" id="{D5EE75F3-2F7A-6AB3-9695-5F5DACDC17CD}"/>
                </a:ext>
              </a:extLst>
            </p:cNvPr>
            <p:cNvSpPr/>
            <p:nvPr/>
          </p:nvSpPr>
          <p:spPr>
            <a:xfrm>
              <a:off x="1018161" y="1628008"/>
              <a:ext cx="2054919" cy="382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黑体" panose="02010609060101010101" pitchFamily="49" charset="-122"/>
                  <a:ea typeface="黑体" panose="02010609060101010101" pitchFamily="49" charset="-122"/>
                </a:rPr>
                <a:t>开发板</a:t>
              </a:r>
              <a:r>
                <a:rPr lang="en-US" altLang="zh-CN" b="1" dirty="0">
                  <a:solidFill>
                    <a:prstClr val="white"/>
                  </a:solidFill>
                  <a:latin typeface="黑体" panose="02010609060101010101" pitchFamily="49" charset="-122"/>
                  <a:ea typeface="黑体" panose="02010609060101010101" pitchFamily="49" charset="-122"/>
                </a:rPr>
                <a:t>/</a:t>
              </a:r>
              <a:r>
                <a:rPr lang="zh-CN" altLang="en-US" b="1" dirty="0">
                  <a:solidFill>
                    <a:prstClr val="white"/>
                  </a:solidFill>
                  <a:latin typeface="黑体" panose="02010609060101010101" pitchFamily="49" charset="-122"/>
                  <a:ea typeface="黑体" panose="02010609060101010101" pitchFamily="49" charset="-122"/>
                </a:rPr>
                <a:t>评估板</a:t>
              </a:r>
              <a:endParaRPr kumimoji="0" lang="en-GB"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grpSp>
    </p:spTree>
    <p:custDataLst>
      <p:tags r:id="rId1"/>
    </p:custDataLst>
    <p:extLst>
      <p:ext uri="{BB962C8B-B14F-4D97-AF65-F5344CB8AC3E}">
        <p14:creationId xmlns:p14="http://schemas.microsoft.com/office/powerpoint/2010/main" val="1036233495"/>
      </p:ext>
    </p:extLst>
  </p:cSld>
  <p:clrMapOvr>
    <a:masterClrMapping/>
  </p:clrMapOvr>
  <p:transition advTm="137232"/>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59943-4801-1495-9C72-F2CEEB5382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D954-7149-ACEC-E806-22946AAA2678}"/>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打开项目</a:t>
            </a:r>
            <a:endParaRPr lang="en-US" b="0" dirty="0">
              <a:latin typeface="+mn-lt"/>
              <a:ea typeface="黑体" panose="02010609060101010101" pitchFamily="49" charset="-122"/>
            </a:endParaRPr>
          </a:p>
        </p:txBody>
      </p:sp>
      <p:pic>
        <p:nvPicPr>
          <p:cNvPr id="4" name="图片 3">
            <a:extLst>
              <a:ext uri="{FF2B5EF4-FFF2-40B4-BE49-F238E27FC236}">
                <a16:creationId xmlns:a16="http://schemas.microsoft.com/office/drawing/2014/main" id="{1CC4A03E-F987-05AF-0376-50D195634BB9}"/>
              </a:ext>
            </a:extLst>
          </p:cNvPr>
          <p:cNvPicPr>
            <a:picLocks noChangeAspect="1"/>
          </p:cNvPicPr>
          <p:nvPr/>
        </p:nvPicPr>
        <p:blipFill>
          <a:blip r:embed="rId3"/>
          <a:stretch>
            <a:fillRect/>
          </a:stretch>
        </p:blipFill>
        <p:spPr>
          <a:xfrm>
            <a:off x="467999" y="1330713"/>
            <a:ext cx="5709619" cy="4429201"/>
          </a:xfrm>
          <a:prstGeom prst="rect">
            <a:avLst/>
          </a:prstGeom>
        </p:spPr>
      </p:pic>
    </p:spTree>
    <p:extLst>
      <p:ext uri="{BB962C8B-B14F-4D97-AF65-F5344CB8AC3E}">
        <p14:creationId xmlns:p14="http://schemas.microsoft.com/office/powerpoint/2010/main" val="2965419896"/>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AB827-0EB2-E2FE-9B55-1AE117550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EF7F40-F3EC-9124-79AE-A85F63EB4AAB}"/>
              </a:ext>
            </a:extLst>
          </p:cNvPr>
          <p:cNvSpPr>
            <a:spLocks noGrp="1"/>
          </p:cNvSpPr>
          <p:nvPr>
            <p:ph type="title"/>
          </p:nvPr>
        </p:nvSpPr>
        <p:spPr>
          <a:xfrm>
            <a:off x="467999" y="609538"/>
            <a:ext cx="11244575" cy="443198"/>
          </a:xfrm>
        </p:spPr>
        <p:txBody>
          <a:bodyPr/>
          <a:lstStyle/>
          <a:p>
            <a:r>
              <a:rPr lang="zh-CN" altLang="en-US" b="0">
                <a:latin typeface="+mn-lt"/>
                <a:ea typeface="黑体" panose="02010609060101010101" pitchFamily="49" charset="-122"/>
              </a:rPr>
              <a:t>导入项目</a:t>
            </a:r>
            <a:endParaRPr lang="en-US" b="0" dirty="0">
              <a:latin typeface="+mn-lt"/>
              <a:ea typeface="黑体" panose="02010609060101010101" pitchFamily="49" charset="-122"/>
            </a:endParaRPr>
          </a:p>
        </p:txBody>
      </p:sp>
      <p:pic>
        <p:nvPicPr>
          <p:cNvPr id="6" name="图片 5">
            <a:extLst>
              <a:ext uri="{FF2B5EF4-FFF2-40B4-BE49-F238E27FC236}">
                <a16:creationId xmlns:a16="http://schemas.microsoft.com/office/drawing/2014/main" id="{4406412C-7A6B-7D67-831C-ECFCD9D71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999" y="1200945"/>
            <a:ext cx="6817319" cy="5028424"/>
          </a:xfrm>
          <a:prstGeom prst="rect">
            <a:avLst/>
          </a:prstGeom>
        </p:spPr>
      </p:pic>
    </p:spTree>
    <p:extLst>
      <p:ext uri="{BB962C8B-B14F-4D97-AF65-F5344CB8AC3E}">
        <p14:creationId xmlns:p14="http://schemas.microsoft.com/office/powerpoint/2010/main" val="3567609591"/>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D3E10-12ED-0A44-E0DB-D4EF118DEEB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C185986-46C3-7CF1-27C7-9F30AB0E67D2}"/>
              </a:ext>
            </a:extLst>
          </p:cNvPr>
          <p:cNvSpPr>
            <a:spLocks noGrp="1"/>
          </p:cNvSpPr>
          <p:nvPr>
            <p:ph type="body" sz="quarter" idx="11"/>
          </p:nvPr>
        </p:nvSpPr>
        <p:spPr>
          <a:xfrm>
            <a:off x="468000" y="1080000"/>
            <a:ext cx="7920000" cy="967207"/>
          </a:xfrm>
        </p:spPr>
        <p:txBody>
          <a:bodyPr/>
          <a:lstStyle/>
          <a:p>
            <a:r>
              <a:rPr lang="zh-CN" altLang="en-US" dirty="0"/>
              <a:t>配置串口</a:t>
            </a:r>
            <a:endParaRPr lang="zh-CN" altLang="en-US" dirty="0"/>
          </a:p>
        </p:txBody>
      </p:sp>
    </p:spTree>
    <p:extLst>
      <p:ext uri="{BB962C8B-B14F-4D97-AF65-F5344CB8AC3E}">
        <p14:creationId xmlns:p14="http://schemas.microsoft.com/office/powerpoint/2010/main" val="1052529743"/>
      </p:ext>
    </p:extLst>
  </p:cSld>
  <p:clrMapOvr>
    <a:masterClrMapping/>
  </p:clrMapOvr>
  <mc:AlternateContent xmlns:mc="http://schemas.openxmlformats.org/markup-compatibility/2006" xmlns:p14="http://schemas.microsoft.com/office/powerpoint/2010/main">
    <mc:Choice Requires="p14">
      <p:transition spd="slow" p14:dur="2000" advTm="6370"/>
    </mc:Choice>
    <mc:Fallback xmlns="">
      <p:transition spd="slow" advTm="637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52AAAA-5417-48C6-B5A8-6F351D3FFE72}"/>
              </a:ext>
            </a:extLst>
          </p:cNvPr>
          <p:cNvSpPr>
            <a:spLocks noGrp="1"/>
          </p:cNvSpPr>
          <p:nvPr>
            <p:ph type="title"/>
          </p:nvPr>
        </p:nvSpPr>
        <p:spPr/>
        <p:txBody>
          <a:bodyPr/>
          <a:lstStyle/>
          <a:p>
            <a:r>
              <a:rPr lang="zh-CN" altLang="en-US" dirty="0"/>
              <a:t>概述</a:t>
            </a:r>
          </a:p>
        </p:txBody>
      </p:sp>
      <p:sp>
        <p:nvSpPr>
          <p:cNvPr id="3" name="TextBox 2">
            <a:extLst>
              <a:ext uri="{FF2B5EF4-FFF2-40B4-BE49-F238E27FC236}">
                <a16:creationId xmlns:a16="http://schemas.microsoft.com/office/drawing/2014/main" id="{8B277B93-423F-4A63-A2D7-D1FA62CCE414}"/>
              </a:ext>
            </a:extLst>
          </p:cNvPr>
          <p:cNvSpPr txBox="1"/>
          <p:nvPr/>
        </p:nvSpPr>
        <p:spPr>
          <a:xfrm>
            <a:off x="463516" y="1295400"/>
            <a:ext cx="6623083" cy="3067506"/>
          </a:xfrm>
          <a:prstGeom prst="rect">
            <a:avLst/>
          </a:prstGeom>
          <a:noFill/>
        </p:spPr>
        <p:txBody>
          <a:bodyPr wrap="square" rtlCol="0">
            <a:spAutoFit/>
          </a:bodyPr>
          <a:lstStyle/>
          <a:p>
            <a:pPr marL="285750" indent="-285750">
              <a:spcBef>
                <a:spcPts val="800"/>
              </a:spcBef>
              <a:buFont typeface="Arial" panose="020B0604020202020204" pitchFamily="34" charset="0"/>
              <a:buChar char="•"/>
            </a:pPr>
            <a:r>
              <a:rPr lang="en-US" altLang="zh-CN" dirty="0" err="1">
                <a:latin typeface="Times New Roman" panose="02020603050405020304" pitchFamily="18" charset="0"/>
                <a:ea typeface="SimSun" panose="02010600030101010101" pitchFamily="2" charset="-122"/>
                <a:cs typeface="Times New Roman" panose="02020603050405020304" pitchFamily="18" charset="0"/>
              </a:rPr>
              <a:t>printf</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latin typeface="Times New Roman" panose="02020603050405020304" pitchFamily="18" charset="0"/>
                <a:ea typeface="SimSun" panose="02010600030101010101" pitchFamily="2" charset="-122"/>
                <a:cs typeface="Times New Roman" panose="02020603050405020304" pitchFamily="18" charset="0"/>
              </a:rPr>
              <a:t>是 </a:t>
            </a:r>
            <a:r>
              <a:rPr lang="en-US" altLang="zh-CN" dirty="0">
                <a:latin typeface="Times New Roman" panose="02020603050405020304" pitchFamily="18" charset="0"/>
                <a:ea typeface="SimSun" panose="02010600030101010101" pitchFamily="2" charset="-122"/>
                <a:cs typeface="Times New Roman" panose="02020603050405020304" pitchFamily="18" charset="0"/>
              </a:rPr>
              <a:t>C </a:t>
            </a:r>
            <a:r>
              <a:rPr lang="zh-CN" altLang="en-US" dirty="0">
                <a:latin typeface="Times New Roman" panose="02020603050405020304" pitchFamily="18" charset="0"/>
                <a:ea typeface="SimSun" panose="02010600030101010101" pitchFamily="2" charset="-122"/>
                <a:cs typeface="Times New Roman" panose="02020603050405020304" pitchFamily="18" charset="0"/>
              </a:rPr>
              <a:t>语言中常用的输出函数，广泛应用于各种嵌入式、桌面应用程序和调试过程中。这些函数可以将格式化的数据输出到标准输出（如控制台）或存储到字符串中。在系统开发中，了解它们的底层实现不仅能够帮助优化性能，还能提高代码的可移植性和灵活性。 </a:t>
            </a:r>
            <a:endParaRPr lang="en-US" altLang="zh-CN"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Bef>
                <a:spcPts val="800"/>
              </a:spcBef>
              <a:buFont typeface="Arial" panose="020B0604020202020204" pitchFamily="34" charset="0"/>
              <a:buChar char="•"/>
            </a:pP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b="1" dirty="0"/>
              <a:t>参考程序</a:t>
            </a:r>
            <a:endParaRPr lang="zh-CN" altLang="en-US" b="1" dirty="0"/>
          </a:p>
          <a:p>
            <a:r>
              <a:rPr lang="en-US" altLang="zh-CN" dirty="0">
                <a:hlinkClick r:id="rId3"/>
              </a:rPr>
              <a:t>https://github.com/CoreMaker-lab/RA4M2_IOT</a:t>
            </a:r>
            <a:endParaRPr lang="en-US" altLang="zh-CN" dirty="0"/>
          </a:p>
          <a:p>
            <a:r>
              <a:rPr lang="en-US" altLang="zh-CN" dirty="0">
                <a:hlinkClick r:id="rId4"/>
              </a:rPr>
              <a:t>https://gitee.com/CoreMaker/RA4M2_IOT</a:t>
            </a:r>
            <a:endParaRPr lang="en-US" altLang="zh-CN" dirty="0"/>
          </a:p>
          <a:p>
            <a:pPr marL="285750" indent="-285750">
              <a:spcBef>
                <a:spcPts val="800"/>
              </a:spcBef>
              <a:buFont typeface="Arial" panose="020B0604020202020204" pitchFamily="34" charset="0"/>
              <a:buChar cha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47654390"/>
      </p:ext>
    </p:extLst>
  </p:cSld>
  <p:clrMapOvr>
    <a:masterClrMapping/>
  </p:clrMapOvr>
  <mc:AlternateContent xmlns:mc="http://schemas.openxmlformats.org/markup-compatibility/2006" xmlns:p14="http://schemas.microsoft.com/office/powerpoint/2010/main">
    <mc:Choice Requires="p14">
      <p:transition spd="slow" p14:dur="2000" advTm="27844"/>
    </mc:Choice>
    <mc:Fallback xmlns="">
      <p:transition spd="slow" advTm="27844"/>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1EEB9-F7E2-AC13-C7CF-2C6486481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AF6D3-5906-A6B9-4460-2B0A74D0665B}"/>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新建项目</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B045C342-D683-6361-8CB2-0FD460779F23}"/>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E2DF4581-8A12-B571-A45C-1807A63A7F61}"/>
              </a:ext>
            </a:extLst>
          </p:cNvPr>
          <p:cNvPicPr>
            <a:picLocks noChangeAspect="1"/>
          </p:cNvPicPr>
          <p:nvPr/>
        </p:nvPicPr>
        <p:blipFill>
          <a:blip r:embed="rId3"/>
          <a:stretch>
            <a:fillRect/>
          </a:stretch>
        </p:blipFill>
        <p:spPr>
          <a:xfrm>
            <a:off x="3051387" y="1532184"/>
            <a:ext cx="6077798" cy="4486901"/>
          </a:xfrm>
          <a:prstGeom prst="rect">
            <a:avLst/>
          </a:prstGeom>
        </p:spPr>
      </p:pic>
    </p:spTree>
    <p:extLst>
      <p:ext uri="{BB962C8B-B14F-4D97-AF65-F5344CB8AC3E}">
        <p14:creationId xmlns:p14="http://schemas.microsoft.com/office/powerpoint/2010/main" val="2118317427"/>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8F213-1028-FC5E-0596-F0C35D134F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1191FB-046D-4005-834F-B34A7AB3FD5A}"/>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保存工程路径</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FCB06451-AE4F-E686-7D38-6D9B7D5A33D6}"/>
              </a:ext>
            </a:extLst>
          </p:cNvPr>
          <p:cNvSpPr>
            <a:spLocks noGrp="1"/>
          </p:cNvSpPr>
          <p:nvPr>
            <p:ph idx="1"/>
          </p:nvPr>
        </p:nvSpPr>
        <p:spPr/>
        <p:txBody>
          <a:bodyPr/>
          <a:lstStyle/>
          <a:p>
            <a:endParaRPr lang="zh-CN" altLang="en-US" dirty="0"/>
          </a:p>
        </p:txBody>
      </p:sp>
      <p:pic>
        <p:nvPicPr>
          <p:cNvPr id="3" name="图片 2"/>
          <p:cNvPicPr>
            <a:picLocks noChangeAspect="1"/>
          </p:cNvPicPr>
          <p:nvPr/>
        </p:nvPicPr>
        <p:blipFill>
          <a:blip r:embed="rId3"/>
          <a:stretch>
            <a:fillRect/>
          </a:stretch>
        </p:blipFill>
        <p:spPr>
          <a:xfrm>
            <a:off x="2969029" y="706058"/>
            <a:ext cx="6536638" cy="5928579"/>
          </a:xfrm>
          <a:prstGeom prst="rect">
            <a:avLst/>
          </a:prstGeom>
        </p:spPr>
      </p:pic>
    </p:spTree>
    <p:extLst>
      <p:ext uri="{BB962C8B-B14F-4D97-AF65-F5344CB8AC3E}">
        <p14:creationId xmlns:p14="http://schemas.microsoft.com/office/powerpoint/2010/main" val="3845373796"/>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7BFB0-BDF5-226F-85FF-6DA25BF1A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B2D9C-26C6-82EB-EF37-1B7427806C83}"/>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芯片配置</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17C71593-752D-8CAA-91CF-E600B6F4383A}"/>
              </a:ext>
            </a:extLst>
          </p:cNvPr>
          <p:cNvSpPr>
            <a:spLocks noGrp="1"/>
          </p:cNvSpPr>
          <p:nvPr>
            <p:ph idx="1"/>
          </p:nvPr>
        </p:nvSpPr>
        <p:spPr>
          <a:xfrm>
            <a:off x="468000" y="1424991"/>
            <a:ext cx="11244574" cy="266098"/>
          </a:xfrm>
        </p:spPr>
        <p:txBody>
          <a:bodyPr/>
          <a:lstStyle/>
          <a:p>
            <a:r>
              <a:rPr lang="zh-CN" altLang="en-US" dirty="0"/>
              <a:t>本文中使用</a:t>
            </a:r>
            <a:r>
              <a:rPr lang="en-US" altLang="zh-CN" dirty="0"/>
              <a:t>R7FA4M2AD3CFL#AA0</a:t>
            </a:r>
            <a:r>
              <a:rPr lang="zh-CN" altLang="en-US" dirty="0"/>
              <a:t>来进行演示。</a:t>
            </a:r>
            <a:endParaRPr lang="zh-CN" altLang="en-US" dirty="0">
              <a:effectLst/>
            </a:endParaRPr>
          </a:p>
        </p:txBody>
      </p:sp>
      <p:pic>
        <p:nvPicPr>
          <p:cNvPr id="3078" name="Picture 6" descr="https://cdn.nlark.com/yuque/0/2025/png/2208856/1747675116068-e8f3e749-b9a6-4fd6-a3db-376cd1f7634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6948" y="358862"/>
            <a:ext cx="6535626" cy="598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008943"/>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7BFB0-BDF5-226F-85FF-6DA25BF1A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B2D9C-26C6-82EB-EF37-1B7427806C83}"/>
              </a:ext>
            </a:extLst>
          </p:cNvPr>
          <p:cNvSpPr>
            <a:spLocks noGrp="1"/>
          </p:cNvSpPr>
          <p:nvPr>
            <p:ph type="title"/>
          </p:nvPr>
        </p:nvSpPr>
        <p:spPr>
          <a:xfrm>
            <a:off x="467999" y="609538"/>
            <a:ext cx="11244575" cy="443198"/>
          </a:xfrm>
        </p:spPr>
        <p:txBody>
          <a:bodyPr/>
          <a:lstStyle/>
          <a:p>
            <a:r>
              <a:rPr lang="zh-CN" altLang="en-US" dirty="0"/>
              <a:t>工程模板选择</a:t>
            </a:r>
            <a:endParaRPr lang="zh-CN" altLang="en-US" dirty="0"/>
          </a:p>
        </p:txBody>
      </p:sp>
      <p:sp>
        <p:nvSpPr>
          <p:cNvPr id="7" name="内容占位符 6">
            <a:extLst>
              <a:ext uri="{FF2B5EF4-FFF2-40B4-BE49-F238E27FC236}">
                <a16:creationId xmlns:a16="http://schemas.microsoft.com/office/drawing/2014/main" id="{17C71593-752D-8CAA-91CF-E600B6F4383A}"/>
              </a:ext>
            </a:extLst>
          </p:cNvPr>
          <p:cNvSpPr>
            <a:spLocks noGrp="1"/>
          </p:cNvSpPr>
          <p:nvPr>
            <p:ph idx="1"/>
          </p:nvPr>
        </p:nvSpPr>
        <p:spPr>
          <a:xfrm>
            <a:off x="468000" y="1424991"/>
            <a:ext cx="11244574" cy="266098"/>
          </a:xfrm>
        </p:spPr>
        <p:txBody>
          <a:bodyPr/>
          <a:lstStyle/>
          <a:p>
            <a:r>
              <a:rPr lang="zh-CN" altLang="en-US" dirty="0"/>
              <a:t>本文中使用</a:t>
            </a:r>
            <a:r>
              <a:rPr lang="en-US" altLang="zh-CN" dirty="0"/>
              <a:t>R7FA4M2AD3CFL#AA0</a:t>
            </a:r>
            <a:r>
              <a:rPr lang="zh-CN" altLang="en-US" dirty="0"/>
              <a:t>来进行演示。</a:t>
            </a:r>
            <a:endParaRPr lang="zh-CN" altLang="en-US" dirty="0">
              <a:effectLst/>
            </a:endParaRPr>
          </a:p>
        </p:txBody>
      </p:sp>
      <p:pic>
        <p:nvPicPr>
          <p:cNvPr id="3078" name="Picture 6" descr="https://cdn.nlark.com/yuque/0/2025/png/2208856/1747675116068-e8f3e749-b9a6-4fd6-a3db-376cd1f7634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6948" y="358862"/>
            <a:ext cx="6535626" cy="598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80115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026E9-265C-3161-54C7-8C8555371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670F9-C3DB-1E90-C5D2-D7A715869DB7}"/>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时钟设置</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391702E6-B19D-7281-F5A3-54FE30A4A0E1}"/>
              </a:ext>
            </a:extLst>
          </p:cNvPr>
          <p:cNvSpPr>
            <a:spLocks noGrp="1"/>
          </p:cNvSpPr>
          <p:nvPr>
            <p:ph idx="1"/>
          </p:nvPr>
        </p:nvSpPr>
        <p:spPr>
          <a:xfrm>
            <a:off x="468000" y="1424991"/>
            <a:ext cx="11244574" cy="266098"/>
          </a:xfrm>
        </p:spPr>
        <p:txBody>
          <a:bodyPr/>
          <a:lstStyle/>
          <a:p>
            <a:r>
              <a:rPr lang="zh-CN" altLang="en-US" dirty="0"/>
              <a:t>开发板上的外部高速晶振为</a:t>
            </a:r>
            <a:r>
              <a:rPr lang="en-US" altLang="zh-CN" dirty="0"/>
              <a:t>12M.</a:t>
            </a:r>
            <a:endParaRPr lang="en-US" altLang="zh-CN" dirty="0">
              <a:effectLst/>
            </a:endParaRPr>
          </a:p>
        </p:txBody>
      </p:sp>
      <p:pic>
        <p:nvPicPr>
          <p:cNvPr id="4" name="图片 3"/>
          <p:cNvPicPr>
            <a:picLocks noChangeAspect="1"/>
          </p:cNvPicPr>
          <p:nvPr/>
        </p:nvPicPr>
        <p:blipFill>
          <a:blip r:embed="rId3"/>
          <a:stretch>
            <a:fillRect/>
          </a:stretch>
        </p:blipFill>
        <p:spPr>
          <a:xfrm>
            <a:off x="467999" y="2804615"/>
            <a:ext cx="4302582" cy="2319906"/>
          </a:xfrm>
          <a:prstGeom prst="rect">
            <a:avLst/>
          </a:prstGeom>
        </p:spPr>
      </p:pic>
      <p:pic>
        <p:nvPicPr>
          <p:cNvPr id="8" name="图片 7"/>
          <p:cNvPicPr>
            <a:picLocks noChangeAspect="1"/>
          </p:cNvPicPr>
          <p:nvPr/>
        </p:nvPicPr>
        <p:blipFill>
          <a:blip r:embed="rId4"/>
          <a:stretch>
            <a:fillRect/>
          </a:stretch>
        </p:blipFill>
        <p:spPr>
          <a:xfrm>
            <a:off x="6610183" y="75063"/>
            <a:ext cx="5102392" cy="6264323"/>
          </a:xfrm>
          <a:prstGeom prst="rect">
            <a:avLst/>
          </a:prstGeom>
        </p:spPr>
      </p:pic>
    </p:spTree>
    <p:extLst>
      <p:ext uri="{BB962C8B-B14F-4D97-AF65-F5344CB8AC3E}">
        <p14:creationId xmlns:p14="http://schemas.microsoft.com/office/powerpoint/2010/main" val="2835460913"/>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026E9-265C-3161-54C7-8C8555371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670F9-C3DB-1E90-C5D2-D7A715869DB7}"/>
              </a:ext>
            </a:extLst>
          </p:cNvPr>
          <p:cNvSpPr>
            <a:spLocks noGrp="1"/>
          </p:cNvSpPr>
          <p:nvPr>
            <p:ph type="title"/>
          </p:nvPr>
        </p:nvSpPr>
        <p:spPr>
          <a:xfrm>
            <a:off x="467999" y="609538"/>
            <a:ext cx="11244575" cy="443198"/>
          </a:xfrm>
        </p:spPr>
        <p:txBody>
          <a:bodyPr/>
          <a:lstStyle/>
          <a:p>
            <a:r>
              <a:rPr lang="en-US" altLang="zh-CN" dirty="0"/>
              <a:t>SWD</a:t>
            </a:r>
            <a:r>
              <a:rPr lang="zh-CN" altLang="en-US" dirty="0"/>
              <a:t>调试口设置</a:t>
            </a:r>
            <a:endParaRPr lang="zh-CN" altLang="en-US" dirty="0"/>
          </a:p>
        </p:txBody>
      </p:sp>
      <p:sp>
        <p:nvSpPr>
          <p:cNvPr id="3" name="内容占位符 2"/>
          <p:cNvSpPr>
            <a:spLocks noGrp="1"/>
          </p:cNvSpPr>
          <p:nvPr>
            <p:ph idx="1"/>
          </p:nvPr>
        </p:nvSpPr>
        <p:spPr/>
        <p:txBody>
          <a:bodyPr/>
          <a:lstStyle/>
          <a:p>
            <a:endParaRPr lang="zh-CN" altLang="en-US"/>
          </a:p>
        </p:txBody>
      </p:sp>
      <p:pic>
        <p:nvPicPr>
          <p:cNvPr id="6145" name="Picture 1" descr="https://cdn.nlark.com/yuque/0/2024/png/2208856/1735057916265-3499af75-ec6c-40c2-9757-17f356a4a5a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4173" y="764276"/>
            <a:ext cx="7594837" cy="5549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982200"/>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23F9D3B-FA63-4994-BE01-8179E82818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9854" y="3046319"/>
            <a:ext cx="1235580" cy="823720"/>
          </a:xfrm>
          <a:prstGeom prst="rect">
            <a:avLst/>
          </a:prstGeom>
        </p:spPr>
      </p:pic>
      <p:pic>
        <p:nvPicPr>
          <p:cNvPr id="40" name="図 39" descr="C:\Users\a5090543\AppData\Local\Microsoft\Windows\INetCache\Content.Word\PG-FP6_背景白.png">
            <a:extLst>
              <a:ext uri="{FF2B5EF4-FFF2-40B4-BE49-F238E27FC236}">
                <a16:creationId xmlns:a16="http://schemas.microsoft.com/office/drawing/2014/main" id="{1B171B39-8B4F-4CBB-840B-6BB42A17170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80953" y="4316384"/>
            <a:ext cx="1244819" cy="1096643"/>
          </a:xfrm>
          <a:prstGeom prst="rect">
            <a:avLst/>
          </a:prstGeom>
          <a:noFill/>
          <a:ln>
            <a:noFill/>
          </a:ln>
        </p:spPr>
      </p:pic>
      <p:sp>
        <p:nvSpPr>
          <p:cNvPr id="5" name="Titel 1"/>
          <p:cNvSpPr>
            <a:spLocks noGrp="1"/>
          </p:cNvSpPr>
          <p:nvPr>
            <p:ph type="title"/>
          </p:nvPr>
        </p:nvSpPr>
        <p:spPr>
          <a:xfrm>
            <a:off x="476973" y="629692"/>
            <a:ext cx="10704632" cy="455509"/>
          </a:xfrm>
        </p:spPr>
        <p:txBody>
          <a:bodyPr/>
          <a:lstStyle/>
          <a:p>
            <a:r>
              <a:rPr lang="zh-CN" altLang="en-US" b="0" i="0" dirty="0">
                <a:solidFill>
                  <a:srgbClr val="06418C"/>
                </a:solidFill>
                <a:effectLst/>
                <a:latin typeface="黑体" panose="02010609060101010101" pitchFamily="49" charset="-122"/>
                <a:ea typeface="黑体" panose="02010609060101010101" pitchFamily="49" charset="-122"/>
              </a:rPr>
              <a:t>提供从</a:t>
            </a:r>
            <a:r>
              <a:rPr lang="zh-CN" altLang="en-US" b="0" dirty="0">
                <a:solidFill>
                  <a:srgbClr val="06418C"/>
                </a:solidFill>
                <a:latin typeface="黑体" panose="02010609060101010101" pitchFamily="49" charset="-122"/>
                <a:ea typeface="黑体" panose="02010609060101010101" pitchFamily="49" charset="-122"/>
              </a:rPr>
              <a:t>评估</a:t>
            </a:r>
            <a:r>
              <a:rPr lang="zh-CN" altLang="en-US" b="0" i="0" dirty="0">
                <a:solidFill>
                  <a:srgbClr val="06418C"/>
                </a:solidFill>
                <a:effectLst/>
                <a:latin typeface="黑体" panose="02010609060101010101" pitchFamily="49" charset="-122"/>
                <a:ea typeface="黑体" panose="02010609060101010101" pitchFamily="49" charset="-122"/>
              </a:rPr>
              <a:t>到量产的全面支持</a:t>
            </a:r>
            <a:endParaRPr lang="en-US" dirty="0">
              <a:solidFill>
                <a:srgbClr val="06418C"/>
              </a:solidFill>
              <a:latin typeface="黑体" panose="02010609060101010101" pitchFamily="49" charset="-122"/>
              <a:ea typeface="黑体" panose="02010609060101010101" pitchFamily="49" charset="-122"/>
            </a:endParaRPr>
          </a:p>
        </p:txBody>
      </p:sp>
      <p:pic>
        <p:nvPicPr>
          <p:cNvPr id="64" name="図 63">
            <a:extLst>
              <a:ext uri="{FF2B5EF4-FFF2-40B4-BE49-F238E27FC236}">
                <a16:creationId xmlns:a16="http://schemas.microsoft.com/office/drawing/2014/main" id="{BF378AFE-79C3-4ACE-B3E0-54EF0535CF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9658" y="5432411"/>
            <a:ext cx="1251034" cy="807271"/>
          </a:xfrm>
          <a:prstGeom prst="rect">
            <a:avLst/>
          </a:prstGeom>
        </p:spPr>
      </p:pic>
      <p:pic>
        <p:nvPicPr>
          <p:cNvPr id="65" name="Picture 27" descr="RSK breakeout">
            <a:extLst>
              <a:ext uri="{FF2B5EF4-FFF2-40B4-BE49-F238E27FC236}">
                <a16:creationId xmlns:a16="http://schemas.microsoft.com/office/drawing/2014/main" id="{474C7A33-FCF3-40C4-93C0-C4E9CA9BA50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7777" y="4533198"/>
            <a:ext cx="1398707" cy="143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9">
            <a:extLst>
              <a:ext uri="{FF2B5EF4-FFF2-40B4-BE49-F238E27FC236}">
                <a16:creationId xmlns:a16="http://schemas.microsoft.com/office/drawing/2014/main" id="{B99F4931-8D12-491C-80B6-FBB3057320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0819" y="2479818"/>
            <a:ext cx="1152623" cy="108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77">
            <a:extLst>
              <a:ext uri="{FF2B5EF4-FFF2-40B4-BE49-F238E27FC236}">
                <a16:creationId xmlns:a16="http://schemas.microsoft.com/office/drawing/2014/main" id="{73FB798D-4E13-4410-8F03-4FFACE3ED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6073" y="5297649"/>
            <a:ext cx="13081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11">
            <a:extLst>
              <a:ext uri="{FF2B5EF4-FFF2-40B4-BE49-F238E27FC236}">
                <a16:creationId xmlns:a16="http://schemas.microsoft.com/office/drawing/2014/main" id="{0E97056C-AC1E-4BA2-B918-2207DAB0BAE0}"/>
              </a:ext>
            </a:extLst>
          </p:cNvPr>
          <p:cNvSpPr txBox="1">
            <a:spLocks noChangeArrowheads="1"/>
          </p:cNvSpPr>
          <p:nvPr/>
        </p:nvSpPr>
        <p:spPr bwMode="auto">
          <a:xfrm>
            <a:off x="1751608" y="4188673"/>
            <a:ext cx="10310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nchorCtr="0">
            <a:spAutoFit/>
          </a:bodyP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1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メイリオ" panose="020B0604030504040204" pitchFamily="50" charset="-128"/>
              </a:rPr>
              <a:t>入门套件</a:t>
            </a:r>
            <a:endParaRPr kumimoji="1" lang="en-US" altLang="zh-CN" sz="11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dirty="0">
                <a:solidFill>
                  <a:srgbClr val="000000"/>
                </a:solidFill>
                <a:latin typeface="宋体" panose="02010600030101010101" pitchFamily="2" charset="-122"/>
                <a:ea typeface="宋体" panose="02010600030101010101" pitchFamily="2" charset="-122"/>
                <a:cs typeface="メイリオ" panose="020B0604030504040204" pitchFamily="50" charset="-128"/>
              </a:rPr>
              <a:t>可以立即使用</a:t>
            </a:r>
            <a:endParaRPr kumimoji="1" lang="ja-JP" altLang="en-US" sz="11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メイリオ" panose="020B0604030504040204" pitchFamily="50" charset="-128"/>
            </a:endParaRPr>
          </a:p>
        </p:txBody>
      </p:sp>
      <p:sp>
        <p:nvSpPr>
          <p:cNvPr id="69" name="Text Box 31">
            <a:extLst>
              <a:ext uri="{FF2B5EF4-FFF2-40B4-BE49-F238E27FC236}">
                <a16:creationId xmlns:a16="http://schemas.microsoft.com/office/drawing/2014/main" id="{9D715142-FB76-4D8C-B2F6-5B43226A4034}"/>
              </a:ext>
            </a:extLst>
          </p:cNvPr>
          <p:cNvSpPr txBox="1">
            <a:spLocks noChangeArrowheads="1"/>
          </p:cNvSpPr>
          <p:nvPr/>
        </p:nvSpPr>
        <p:spPr bwMode="auto">
          <a:xfrm>
            <a:off x="1681072" y="2205461"/>
            <a:ext cx="11721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nchorCtr="0">
            <a:spAutoFit/>
          </a:bodyP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i="0" dirty="0">
                <a:solidFill>
                  <a:srgbClr val="000000"/>
                </a:solidFill>
                <a:effectLst/>
                <a:latin typeface="宋体" panose="02010600030101010101" pitchFamily="2" charset="-122"/>
                <a:ea typeface="宋体" panose="02010600030101010101" pitchFamily="2" charset="-122"/>
              </a:rPr>
              <a:t>免费评估版工具</a:t>
            </a:r>
            <a:endParaRPr kumimoji="1" lang="ja-JP" altLang="en-US" sz="11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メイリオ" panose="020B0604030504040204" pitchFamily="50" charset="-128"/>
            </a:endParaRPr>
          </a:p>
        </p:txBody>
      </p:sp>
      <p:sp>
        <p:nvSpPr>
          <p:cNvPr id="70" name="Text Box 18">
            <a:extLst>
              <a:ext uri="{FF2B5EF4-FFF2-40B4-BE49-F238E27FC236}">
                <a16:creationId xmlns:a16="http://schemas.microsoft.com/office/drawing/2014/main" id="{13DDDE92-DCC3-4710-9EB3-67049F589343}"/>
              </a:ext>
            </a:extLst>
          </p:cNvPr>
          <p:cNvSpPr txBox="1">
            <a:spLocks noChangeArrowheads="1"/>
          </p:cNvSpPr>
          <p:nvPr/>
        </p:nvSpPr>
        <p:spPr bwMode="auto">
          <a:xfrm>
            <a:off x="6220810" y="4607720"/>
            <a:ext cx="218192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nchorCtr="0">
            <a:spAutoFit/>
          </a:bodyP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E2, E2 Lite</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提供低成本和方便调试环境的片上仿真器</a:t>
            </a:r>
            <a:endParaRPr kumimoji="1" lang="en-US" altLang="ja-JP" sz="1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Text Box 22">
            <a:extLst>
              <a:ext uri="{FF2B5EF4-FFF2-40B4-BE49-F238E27FC236}">
                <a16:creationId xmlns:a16="http://schemas.microsoft.com/office/drawing/2014/main" id="{BDC97BBF-5EE2-43AD-A6BF-14DAAE2C8135}"/>
              </a:ext>
            </a:extLst>
          </p:cNvPr>
          <p:cNvSpPr txBox="1">
            <a:spLocks noChangeArrowheads="1"/>
          </p:cNvSpPr>
          <p:nvPr/>
        </p:nvSpPr>
        <p:spPr bwMode="auto">
          <a:xfrm>
            <a:off x="3481059" y="5813929"/>
            <a:ext cx="18774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nchorCtr="0">
            <a:spAutoFit/>
          </a:bodyP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i="0" dirty="0">
                <a:solidFill>
                  <a:srgbClr val="000000"/>
                </a:solidFill>
                <a:effectLst/>
                <a:latin typeface="黑体" panose="02010609060101010101" pitchFamily="49" charset="-122"/>
                <a:ea typeface="黑体" panose="02010609060101010101" pitchFamily="49" charset="-122"/>
              </a:rPr>
              <a:t>各种样本</a:t>
            </a:r>
            <a:r>
              <a:rPr lang="en-US" altLang="zh-CN" sz="1100" b="0" i="0" dirty="0">
                <a:solidFill>
                  <a:srgbClr val="000000"/>
                </a:solidFill>
                <a:effectLst/>
                <a:latin typeface="黑体" panose="02010609060101010101" pitchFamily="49" charset="-122"/>
                <a:ea typeface="黑体" panose="02010609060101010101" pitchFamily="49" charset="-122"/>
              </a:rPr>
              <a:t>/</a:t>
            </a:r>
            <a:r>
              <a:rPr lang="zh-CN" altLang="en-US" sz="1100" b="0" i="0" dirty="0">
                <a:solidFill>
                  <a:srgbClr val="000000"/>
                </a:solidFill>
                <a:effectLst/>
                <a:latin typeface="黑体" panose="02010609060101010101" pitchFamily="49" charset="-122"/>
                <a:ea typeface="黑体" panose="02010609060101010101" pitchFamily="49" charset="-122"/>
              </a:rPr>
              <a:t>中间件 应用说明</a:t>
            </a:r>
            <a:endParaRPr kumimoji="1" lang="ja-JP" altLang="en-US" sz="11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メイリオ" panose="020B0604030504040204" pitchFamily="50" charset="-128"/>
            </a:endParaRPr>
          </a:p>
        </p:txBody>
      </p:sp>
      <p:sp>
        <p:nvSpPr>
          <p:cNvPr id="72" name="Oval 184">
            <a:extLst>
              <a:ext uri="{FF2B5EF4-FFF2-40B4-BE49-F238E27FC236}">
                <a16:creationId xmlns:a16="http://schemas.microsoft.com/office/drawing/2014/main" id="{E1917C43-C695-4F23-B2C4-1E6985EC4DEF}"/>
              </a:ext>
            </a:extLst>
          </p:cNvPr>
          <p:cNvSpPr>
            <a:spLocks noChangeArrowheads="1"/>
          </p:cNvSpPr>
          <p:nvPr/>
        </p:nvSpPr>
        <p:spPr bwMode="auto">
          <a:xfrm>
            <a:off x="3672515" y="4063689"/>
            <a:ext cx="1753713" cy="528402"/>
          </a:xfrm>
          <a:prstGeom prst="ellipse">
            <a:avLst/>
          </a:prstGeom>
          <a:gradFill rotWithShape="1">
            <a:gsLst>
              <a:gs pos="0">
                <a:schemeClr val="hlink"/>
              </a:gs>
              <a:gs pos="100000">
                <a:schemeClr val="bg1"/>
              </a:gs>
            </a:gsLst>
            <a:lin ang="2700000" scaled="1"/>
          </a:gradFill>
          <a:ln w="9525" algn="ctr">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メイリオ" panose="020B0604030504040204" pitchFamily="50" charset="-128"/>
              </a:rPr>
              <a:t>Coding</a:t>
            </a:r>
          </a:p>
        </p:txBody>
      </p:sp>
      <p:sp>
        <p:nvSpPr>
          <p:cNvPr id="73" name="Oval 185">
            <a:extLst>
              <a:ext uri="{FF2B5EF4-FFF2-40B4-BE49-F238E27FC236}">
                <a16:creationId xmlns:a16="http://schemas.microsoft.com/office/drawing/2014/main" id="{1B244E7C-7443-45E5-A692-F76720978A86}"/>
              </a:ext>
            </a:extLst>
          </p:cNvPr>
          <p:cNvSpPr>
            <a:spLocks noChangeArrowheads="1"/>
          </p:cNvSpPr>
          <p:nvPr/>
        </p:nvSpPr>
        <p:spPr bwMode="auto">
          <a:xfrm>
            <a:off x="4900033" y="2468513"/>
            <a:ext cx="1755347" cy="528401"/>
          </a:xfrm>
          <a:prstGeom prst="ellipse">
            <a:avLst/>
          </a:prstGeom>
          <a:gradFill rotWithShape="1">
            <a:gsLst>
              <a:gs pos="0">
                <a:srgbClr val="3399FF"/>
              </a:gs>
              <a:gs pos="100000">
                <a:schemeClr val="bg1"/>
              </a:gs>
            </a:gsLst>
            <a:lin ang="2700000" scaled="1"/>
          </a:gradFill>
          <a:ln w="9525" algn="ctr">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メイリオ" panose="020B0604030504040204" pitchFamily="50" charset="-128"/>
              </a:rPr>
              <a:t>Build</a:t>
            </a:r>
          </a:p>
        </p:txBody>
      </p:sp>
      <p:sp>
        <p:nvSpPr>
          <p:cNvPr id="74" name="Oval 186">
            <a:extLst>
              <a:ext uri="{FF2B5EF4-FFF2-40B4-BE49-F238E27FC236}">
                <a16:creationId xmlns:a16="http://schemas.microsoft.com/office/drawing/2014/main" id="{6ADE1438-A77C-44FD-A172-0946A274C9D1}"/>
              </a:ext>
            </a:extLst>
          </p:cNvPr>
          <p:cNvSpPr>
            <a:spLocks noChangeArrowheads="1"/>
          </p:cNvSpPr>
          <p:nvPr/>
        </p:nvSpPr>
        <p:spPr bwMode="auto">
          <a:xfrm>
            <a:off x="6311614" y="4072703"/>
            <a:ext cx="1753713" cy="528402"/>
          </a:xfrm>
          <a:prstGeom prst="ellipse">
            <a:avLst/>
          </a:prstGeom>
          <a:gradFill rotWithShape="1">
            <a:gsLst>
              <a:gs pos="0">
                <a:srgbClr val="9933FF"/>
              </a:gs>
              <a:gs pos="100000">
                <a:schemeClr val="bg1"/>
              </a:gs>
            </a:gsLst>
            <a:lin ang="2700000" scaled="1"/>
          </a:gradFill>
          <a:ln w="9525" algn="ctr">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メイリオ" panose="020B0604030504040204" pitchFamily="50" charset="-128"/>
              </a:rPr>
              <a:t>Debug</a:t>
            </a:r>
          </a:p>
        </p:txBody>
      </p:sp>
      <p:sp>
        <p:nvSpPr>
          <p:cNvPr id="75" name="AutoShape 187">
            <a:extLst>
              <a:ext uri="{FF2B5EF4-FFF2-40B4-BE49-F238E27FC236}">
                <a16:creationId xmlns:a16="http://schemas.microsoft.com/office/drawing/2014/main" id="{17EC2D73-4C10-4DB2-84D7-B680CE5B98AE}"/>
              </a:ext>
            </a:extLst>
          </p:cNvPr>
          <p:cNvSpPr>
            <a:spLocks noChangeArrowheads="1"/>
          </p:cNvSpPr>
          <p:nvPr/>
        </p:nvSpPr>
        <p:spPr bwMode="auto">
          <a:xfrm rot="8124269">
            <a:off x="5457978" y="4090046"/>
            <a:ext cx="1002588" cy="77544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2 w 21600"/>
              <a:gd name="T19" fmla="*/ 3162 h 21600"/>
              <a:gd name="T20" fmla="*/ 18438 w 21600"/>
              <a:gd name="T21" fmla="*/ 1843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264" y="5399"/>
                  <a:pt x="9732" y="5479"/>
                  <a:pt x="9220" y="5636"/>
                </a:cubicBezTo>
                <a:lnTo>
                  <a:pt x="7640" y="472"/>
                </a:lnTo>
                <a:cubicBezTo>
                  <a:pt x="8664" y="159"/>
                  <a:pt x="972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1">
            <a:gsLst>
              <a:gs pos="0">
                <a:schemeClr val="bg1"/>
              </a:gs>
              <a:gs pos="100000">
                <a:schemeClr val="hlink"/>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1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メイリオ" panose="020B0604030504040204" pitchFamily="50" charset="-128"/>
            </a:endParaRPr>
          </a:p>
        </p:txBody>
      </p:sp>
      <p:sp>
        <p:nvSpPr>
          <p:cNvPr id="76" name="AutoShape 188">
            <a:extLst>
              <a:ext uri="{FF2B5EF4-FFF2-40B4-BE49-F238E27FC236}">
                <a16:creationId xmlns:a16="http://schemas.microsoft.com/office/drawing/2014/main" id="{CAEACBFE-768F-4F1C-9B0B-6ADFF1E3FCC2}"/>
              </a:ext>
            </a:extLst>
          </p:cNvPr>
          <p:cNvSpPr>
            <a:spLocks noChangeArrowheads="1"/>
          </p:cNvSpPr>
          <p:nvPr/>
        </p:nvSpPr>
        <p:spPr bwMode="auto">
          <a:xfrm rot="14767941">
            <a:off x="3807520" y="3145372"/>
            <a:ext cx="1118768" cy="88079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2 w 21600"/>
              <a:gd name="T19" fmla="*/ 3162 h 21600"/>
              <a:gd name="T20" fmla="*/ 18438 w 21600"/>
              <a:gd name="T21" fmla="*/ 1843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442" y="5399"/>
                  <a:pt x="10086" y="5435"/>
                  <a:pt x="9736" y="5505"/>
                </a:cubicBezTo>
                <a:lnTo>
                  <a:pt x="8672" y="211"/>
                </a:lnTo>
                <a:cubicBezTo>
                  <a:pt x="9372" y="70"/>
                  <a:pt x="10085"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1">
            <a:gsLst>
              <a:gs pos="0">
                <a:schemeClr val="bg1"/>
              </a:gs>
              <a:gs pos="100000">
                <a:srgbClr val="3399FF"/>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1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メイリオ" panose="020B0604030504040204" pitchFamily="50" charset="-128"/>
            </a:endParaRPr>
          </a:p>
        </p:txBody>
      </p:sp>
      <p:sp>
        <p:nvSpPr>
          <p:cNvPr id="77" name="AutoShape 189">
            <a:extLst>
              <a:ext uri="{FF2B5EF4-FFF2-40B4-BE49-F238E27FC236}">
                <a16:creationId xmlns:a16="http://schemas.microsoft.com/office/drawing/2014/main" id="{0809E43E-07FA-40D7-AD0E-AE391D5E903C}"/>
              </a:ext>
            </a:extLst>
          </p:cNvPr>
          <p:cNvSpPr>
            <a:spLocks noChangeArrowheads="1"/>
          </p:cNvSpPr>
          <p:nvPr/>
        </p:nvSpPr>
        <p:spPr bwMode="auto">
          <a:xfrm rot="20970452">
            <a:off x="6682001" y="2954996"/>
            <a:ext cx="1026136" cy="98991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2 w 21600"/>
              <a:gd name="T19" fmla="*/ 3162 h 21600"/>
              <a:gd name="T20" fmla="*/ 18438 w 21600"/>
              <a:gd name="T21" fmla="*/ 1843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264" y="5399"/>
                  <a:pt x="9732" y="5479"/>
                  <a:pt x="9220" y="5636"/>
                </a:cubicBezTo>
                <a:lnTo>
                  <a:pt x="7640" y="472"/>
                </a:lnTo>
                <a:cubicBezTo>
                  <a:pt x="8664" y="159"/>
                  <a:pt x="972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1">
            <a:gsLst>
              <a:gs pos="0">
                <a:schemeClr val="bg1"/>
              </a:gs>
              <a:gs pos="100000">
                <a:srgbClr val="9933FF"/>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1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メイリオ" panose="020B0604030504040204" pitchFamily="50" charset="-128"/>
            </a:endParaRPr>
          </a:p>
        </p:txBody>
      </p:sp>
      <p:sp>
        <p:nvSpPr>
          <p:cNvPr id="78" name="Text Box 182">
            <a:extLst>
              <a:ext uri="{FF2B5EF4-FFF2-40B4-BE49-F238E27FC236}">
                <a16:creationId xmlns:a16="http://schemas.microsoft.com/office/drawing/2014/main" id="{944B7D81-F9F9-4061-96A7-A37FD73A0C7A}"/>
              </a:ext>
            </a:extLst>
          </p:cNvPr>
          <p:cNvSpPr txBox="1">
            <a:spLocks noChangeArrowheads="1"/>
          </p:cNvSpPr>
          <p:nvPr/>
        </p:nvSpPr>
        <p:spPr bwMode="auto">
          <a:xfrm>
            <a:off x="3194948" y="4839413"/>
            <a:ext cx="258275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nchorCtr="0">
            <a:spAutoFit/>
          </a:bodyP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易于使用的编辑器和自动代码生成功能</a:t>
            </a:r>
            <a:endParaRPr lang="en-US" altLang="zh-CN" sz="1100" b="1"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FIT, RDP</a:t>
            </a:r>
            <a:endParaRPr kumimoji="1" lang="ja-JP" alt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Text Box 191">
            <a:extLst>
              <a:ext uri="{FF2B5EF4-FFF2-40B4-BE49-F238E27FC236}">
                <a16:creationId xmlns:a16="http://schemas.microsoft.com/office/drawing/2014/main" id="{184505F1-B524-4FF6-967D-CCAB537CDD56}"/>
              </a:ext>
            </a:extLst>
          </p:cNvPr>
          <p:cNvSpPr txBox="1">
            <a:spLocks noChangeArrowheads="1"/>
          </p:cNvSpPr>
          <p:nvPr/>
        </p:nvSpPr>
        <p:spPr bwMode="auto">
          <a:xfrm>
            <a:off x="5031635" y="3892422"/>
            <a:ext cx="15953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nchorCtr="0">
            <a:spAutoFit/>
          </a:bodyP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i="0" dirty="0">
                <a:solidFill>
                  <a:srgbClr val="000000"/>
                </a:solidFill>
                <a:effectLst/>
                <a:latin typeface="宋体" panose="02010600030101010101" pitchFamily="2" charset="-122"/>
                <a:ea typeface="宋体" panose="02010600030101010101" pitchFamily="2" charset="-122"/>
              </a:rPr>
              <a:t>新的瑞萨集成开发环境</a:t>
            </a:r>
            <a:endParaRPr kumimoji="1" lang="ja-JP" altLang="en-US" sz="11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メイリオ" panose="020B0604030504040204" pitchFamily="50" charset="-128"/>
            </a:endParaRPr>
          </a:p>
        </p:txBody>
      </p:sp>
      <p:sp>
        <p:nvSpPr>
          <p:cNvPr id="80" name="Text Box 192">
            <a:extLst>
              <a:ext uri="{FF2B5EF4-FFF2-40B4-BE49-F238E27FC236}">
                <a16:creationId xmlns:a16="http://schemas.microsoft.com/office/drawing/2014/main" id="{3913A19F-49CE-43DE-B639-347DC1864B6C}"/>
              </a:ext>
            </a:extLst>
          </p:cNvPr>
          <p:cNvSpPr txBox="1">
            <a:spLocks noChangeArrowheads="1"/>
          </p:cNvSpPr>
          <p:nvPr/>
        </p:nvSpPr>
        <p:spPr bwMode="auto">
          <a:xfrm>
            <a:off x="4767541" y="2183890"/>
            <a:ext cx="2187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nchorCtr="0">
            <a:spAutoFit/>
          </a:bodyP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zh-CN" altLang="en-US" sz="1100" b="1" i="0" dirty="0">
                <a:solidFill>
                  <a:srgbClr val="000000"/>
                </a:solidFill>
                <a:effectLst/>
                <a:latin typeface="宋体" panose="02010600030101010101" pitchFamily="2" charset="-122"/>
                <a:ea typeface="宋体" panose="02010600030101010101" pitchFamily="2" charset="-122"/>
              </a:rPr>
              <a:t>高性能编译器和构建管理功能</a:t>
            </a:r>
            <a:endParaRPr kumimoji="1" lang="ja-JP" altLang="en-US" sz="11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メイリオ" panose="020B0604030504040204" pitchFamily="50" charset="-128"/>
            </a:endParaRPr>
          </a:p>
        </p:txBody>
      </p:sp>
      <p:sp>
        <p:nvSpPr>
          <p:cNvPr id="81" name="Text Box 42">
            <a:extLst>
              <a:ext uri="{FF2B5EF4-FFF2-40B4-BE49-F238E27FC236}">
                <a16:creationId xmlns:a16="http://schemas.microsoft.com/office/drawing/2014/main" id="{A83FDE13-7023-405A-A6CF-C9840010CB3A}"/>
              </a:ext>
            </a:extLst>
          </p:cNvPr>
          <p:cNvSpPr txBox="1">
            <a:spLocks noChangeArrowheads="1"/>
          </p:cNvSpPr>
          <p:nvPr/>
        </p:nvSpPr>
        <p:spPr bwMode="auto">
          <a:xfrm>
            <a:off x="8402738" y="2166238"/>
            <a:ext cx="3381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nchorCtr="0">
            <a:spAutoFit/>
          </a:bodyP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i="0" dirty="0">
                <a:solidFill>
                  <a:srgbClr val="000000"/>
                </a:solidFill>
                <a:effectLst/>
                <a:latin typeface="宋体" panose="02010600030101010101" pitchFamily="2" charset="-122"/>
                <a:ea typeface="宋体" panose="02010600030101010101" pitchFamily="2" charset="-122"/>
              </a:rPr>
              <a:t>闪存编程软件 </a:t>
            </a:r>
            <a:endParaRPr lang="en-US" altLang="zh-CN" sz="1100" b="1" i="0" dirty="0">
              <a:solidFill>
                <a:srgbClr val="000000"/>
              </a:solidFill>
              <a:effectLst/>
              <a:latin typeface="宋体" panose="02010600030101010101" pitchFamily="2" charset="-122"/>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i="0" dirty="0">
                <a:solidFill>
                  <a:srgbClr val="000000"/>
                </a:solidFill>
                <a:effectLst/>
                <a:latin typeface="宋体" panose="02010600030101010101" pitchFamily="2" charset="-122"/>
                <a:ea typeface="宋体" panose="02010600030101010101" pitchFamily="2" charset="-122"/>
              </a:rPr>
              <a:t>瑞萨闪存编程器</a:t>
            </a:r>
            <a:endParaRPr kumimoji="1" lang="en-US" altLang="ja-JP" sz="11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メイリオ" panose="020B0604030504040204" pitchFamily="50" charset="-128"/>
            </a:endParaRPr>
          </a:p>
        </p:txBody>
      </p:sp>
      <p:sp>
        <p:nvSpPr>
          <p:cNvPr id="82" name="Text Box 43">
            <a:extLst>
              <a:ext uri="{FF2B5EF4-FFF2-40B4-BE49-F238E27FC236}">
                <a16:creationId xmlns:a16="http://schemas.microsoft.com/office/drawing/2014/main" id="{47D589E1-02D5-4F56-93EB-00B07A011C8E}"/>
              </a:ext>
            </a:extLst>
          </p:cNvPr>
          <p:cNvSpPr txBox="1">
            <a:spLocks noChangeArrowheads="1"/>
          </p:cNvSpPr>
          <p:nvPr/>
        </p:nvSpPr>
        <p:spPr bwMode="auto">
          <a:xfrm>
            <a:off x="9118422" y="4220119"/>
            <a:ext cx="175586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nchorCtr="0">
            <a:spAutoFit/>
          </a:bodyP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独立 </a:t>
            </a:r>
            <a:endParaRPr lang="en-US" altLang="zh-CN" sz="1100" b="1"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闪存编程器</a:t>
            </a:r>
            <a:endParaRPr lang="en-US" altLang="zh-CN" sz="1100" b="1"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PG-FP6</a:t>
            </a:r>
          </a:p>
        </p:txBody>
      </p:sp>
      <p:sp>
        <p:nvSpPr>
          <p:cNvPr id="84" name="テキスト プレースホルダー 2">
            <a:extLst>
              <a:ext uri="{FF2B5EF4-FFF2-40B4-BE49-F238E27FC236}">
                <a16:creationId xmlns:a16="http://schemas.microsoft.com/office/drawing/2014/main" id="{48FA9961-F949-42CD-B8C6-CC6A666C7897}"/>
              </a:ext>
            </a:extLst>
          </p:cNvPr>
          <p:cNvSpPr txBox="1">
            <a:spLocks/>
          </p:cNvSpPr>
          <p:nvPr/>
        </p:nvSpPr>
        <p:spPr>
          <a:xfrm>
            <a:off x="4039875" y="1632273"/>
            <a:ext cx="3777475" cy="215444"/>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kumimoji="1" sz="16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800"/>
              </a:spcAft>
              <a:buClr>
                <a:schemeClr val="tx2"/>
              </a:buClr>
              <a:buFont typeface="Wingdings" panose="05000000000000000000" pitchFamily="2" charset="2"/>
              <a:buChar char="§"/>
              <a:defRPr kumimoji="1" sz="1600" kern="1200" baseline="0">
                <a:solidFill>
                  <a:schemeClr val="tx1"/>
                </a:solidFill>
                <a:latin typeface="+mn-lt"/>
                <a:ea typeface="+mn-ea"/>
                <a:cs typeface="+mn-cs"/>
              </a:defRPr>
            </a:lvl2pPr>
            <a:lvl3pPr marL="355600" indent="-177800" algn="l" defTabSz="914400" rtl="0" eaLnBrk="1" latinLnBrk="0" hangingPunct="1">
              <a:lnSpc>
                <a:spcPct val="100000"/>
              </a:lnSpc>
              <a:spcBef>
                <a:spcPts val="0"/>
              </a:spcBef>
              <a:spcAft>
                <a:spcPts val="800"/>
              </a:spcAft>
              <a:buClr>
                <a:schemeClr val="tx2"/>
              </a:buClr>
              <a:buFont typeface="Wingdings" panose="05000000000000000000" pitchFamily="2" charset="2"/>
              <a:buChar char="§"/>
              <a:defRPr kumimoji="1" sz="1600" kern="1200" baseline="0">
                <a:solidFill>
                  <a:schemeClr val="tx1"/>
                </a:solidFill>
                <a:latin typeface="+mn-lt"/>
                <a:ea typeface="+mn-ea"/>
                <a:cs typeface="+mn-cs"/>
              </a:defRPr>
            </a:lvl3pPr>
            <a:lvl4pPr marL="539750" indent="-184150" algn="l" defTabSz="914400" rtl="0" eaLnBrk="1" latinLnBrk="0" hangingPunct="1">
              <a:lnSpc>
                <a:spcPct val="100000"/>
              </a:lnSpc>
              <a:spcBef>
                <a:spcPts val="0"/>
              </a:spcBef>
              <a:spcAft>
                <a:spcPts val="800"/>
              </a:spcAft>
              <a:buFont typeface="Symbol" panose="05050102010706020507" pitchFamily="18" charset="2"/>
              <a:buChar char="-"/>
              <a:defRPr kumimoji="1" sz="1600" kern="1200" baseline="0">
                <a:solidFill>
                  <a:schemeClr val="tx1"/>
                </a:solidFill>
                <a:latin typeface="+mn-lt"/>
                <a:ea typeface="+mn-ea"/>
                <a:cs typeface="+mn-cs"/>
              </a:defRPr>
            </a:lvl4pPr>
            <a:lvl5pPr marL="719138" indent="-179388" algn="l" defTabSz="914400" rtl="0" eaLnBrk="1" latinLnBrk="0" hangingPunct="1">
              <a:lnSpc>
                <a:spcPct val="100000"/>
              </a:lnSpc>
              <a:spcBef>
                <a:spcPts val="0"/>
              </a:spcBef>
              <a:spcAft>
                <a:spcPts val="800"/>
              </a:spcAft>
              <a:buFont typeface="Symbol" panose="05050102010706020507" pitchFamily="18" charset="2"/>
              <a:buChar char="-"/>
              <a:defRPr kumimoji="1" sz="16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177800" marR="0" lvl="1" indent="-177800" algn="l" defTabSz="914400" rtl="0" eaLnBrk="1" fontAlgn="auto" latinLnBrk="0" hangingPunct="1">
              <a:lnSpc>
                <a:spcPct val="100000"/>
              </a:lnSpc>
              <a:spcBef>
                <a:spcPts val="0"/>
              </a:spcBef>
              <a:spcAft>
                <a:spcPts val="800"/>
              </a:spcAft>
              <a:buClr>
                <a:srgbClr val="06418C"/>
              </a:buClr>
              <a:buSzTx/>
              <a:buFont typeface="Wingdings" panose="05000000000000000000" pitchFamily="2" charset="2"/>
              <a:buChar char="§"/>
              <a:tabLst/>
              <a:defRPr/>
            </a:pPr>
            <a:endParaRPr kumimoji="1" lang="en-US" altLang="ja-JP" sz="1400" b="1" i="0" u="none" strike="noStrike" kern="1200" cap="none" spc="0" normalizeH="0" baseline="0" noProof="0" dirty="0">
              <a:ln>
                <a:noFill/>
              </a:ln>
              <a:solidFill>
                <a:srgbClr val="3C3C3B"/>
              </a:solidFill>
              <a:effectLst/>
              <a:uLnTx/>
              <a:uFillTx/>
              <a:latin typeface="Meiryo"/>
              <a:ea typeface="+mn-ea"/>
              <a:cs typeface="+mn-cs"/>
            </a:endParaRPr>
          </a:p>
        </p:txBody>
      </p:sp>
      <p:sp>
        <p:nvSpPr>
          <p:cNvPr id="85" name="AutoShape 5">
            <a:extLst>
              <a:ext uri="{FF2B5EF4-FFF2-40B4-BE49-F238E27FC236}">
                <a16:creationId xmlns:a16="http://schemas.microsoft.com/office/drawing/2014/main" id="{E2BF4FE4-E7BA-4FAB-AECC-CE8714564EC2}"/>
              </a:ext>
            </a:extLst>
          </p:cNvPr>
          <p:cNvSpPr>
            <a:spLocks noChangeArrowheads="1"/>
          </p:cNvSpPr>
          <p:nvPr/>
        </p:nvSpPr>
        <p:spPr bwMode="auto">
          <a:xfrm>
            <a:off x="1127448" y="1616845"/>
            <a:ext cx="1974817" cy="371995"/>
          </a:xfrm>
          <a:prstGeom prst="homePlate">
            <a:avLst>
              <a:gd name="adj" fmla="val 80584"/>
            </a:avLst>
          </a:prstGeom>
          <a:gradFill rotWithShape="1">
            <a:gsLst>
              <a:gs pos="0">
                <a:schemeClr val="bg1">
                  <a:alpha val="0"/>
                </a:schemeClr>
              </a:gs>
              <a:gs pos="100000">
                <a:srgbClr val="0000FF"/>
              </a:gs>
            </a:gsLst>
            <a:lin ang="0" scaled="1"/>
          </a:gradFill>
          <a:ln w="9525" algn="ctr">
            <a:noFill/>
            <a:miter lim="800000"/>
            <a:headEnd/>
            <a:tailEnd/>
          </a:ln>
          <a:effectLst/>
        </p:spPr>
        <p:txBody>
          <a:bodyPr wrap="none" anchor="ct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000000"/>
                </a:solidFill>
                <a:effectLst>
                  <a:outerShdw blurRad="38100" dist="38100" dir="2700000" algn="tl">
                    <a:srgbClr val="C0C0C0"/>
                  </a:outerShdw>
                </a:effectLst>
                <a:latin typeface="Arial" panose="020B0604020202020204" pitchFamily="34" charset="0"/>
                <a:ea typeface="メイリオ" panose="020B0604030504040204" pitchFamily="50" charset="-128"/>
                <a:cs typeface="Arial" panose="020B0604020202020204" pitchFamily="34" charset="0"/>
              </a:rPr>
              <a:t>入门</a:t>
            </a:r>
            <a:r>
              <a:rPr lang="en-US" altLang="zh-CN" b="1" dirty="0">
                <a:solidFill>
                  <a:srgbClr val="000000"/>
                </a:solidFill>
                <a:effectLst>
                  <a:outerShdw blurRad="38100" dist="38100" dir="2700000" algn="tl">
                    <a:srgbClr val="C0C0C0"/>
                  </a:outerShdw>
                </a:effectLst>
                <a:latin typeface="Arial" panose="020B0604020202020204" pitchFamily="34" charset="0"/>
                <a:ea typeface="メイリオ" panose="020B0604030504040204" pitchFamily="50" charset="-128"/>
                <a:cs typeface="Arial" panose="020B0604020202020204" pitchFamily="34" charset="0"/>
              </a:rPr>
              <a:t>/</a:t>
            </a:r>
            <a:r>
              <a:rPr lang="zh-CN" altLang="en-US" b="1" dirty="0">
                <a:solidFill>
                  <a:srgbClr val="000000"/>
                </a:solidFill>
                <a:effectLst>
                  <a:outerShdw blurRad="38100" dist="38100" dir="2700000" algn="tl">
                    <a:srgbClr val="C0C0C0"/>
                  </a:outerShdw>
                </a:effectLst>
                <a:latin typeface="Arial" panose="020B0604020202020204" pitchFamily="34" charset="0"/>
                <a:ea typeface="メイリオ" panose="020B0604030504040204" pitchFamily="50" charset="-128"/>
                <a:cs typeface="Arial" panose="020B0604020202020204" pitchFamily="34" charset="0"/>
              </a:rPr>
              <a:t>初期开发</a:t>
            </a:r>
            <a:endParaRPr kumimoji="1" lang="ja-JP"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メイリオ" panose="020B0604030504040204" pitchFamily="50" charset="-128"/>
              <a:cs typeface="Arial" panose="020B0604020202020204" pitchFamily="34" charset="0"/>
            </a:endParaRPr>
          </a:p>
        </p:txBody>
      </p:sp>
      <p:sp>
        <p:nvSpPr>
          <p:cNvPr id="86" name="AutoShape 8">
            <a:extLst>
              <a:ext uri="{FF2B5EF4-FFF2-40B4-BE49-F238E27FC236}">
                <a16:creationId xmlns:a16="http://schemas.microsoft.com/office/drawing/2014/main" id="{D7F063AF-9E81-4012-B435-64D626F97576}"/>
              </a:ext>
            </a:extLst>
          </p:cNvPr>
          <p:cNvSpPr>
            <a:spLocks noChangeArrowheads="1"/>
          </p:cNvSpPr>
          <p:nvPr/>
        </p:nvSpPr>
        <p:spPr bwMode="auto">
          <a:xfrm>
            <a:off x="9635066" y="1616845"/>
            <a:ext cx="1429485" cy="371995"/>
          </a:xfrm>
          <a:prstGeom prst="homePlate">
            <a:avLst>
              <a:gd name="adj" fmla="val 80530"/>
            </a:avLst>
          </a:prstGeom>
          <a:gradFill rotWithShape="1">
            <a:gsLst>
              <a:gs pos="0">
                <a:schemeClr val="bg1">
                  <a:alpha val="0"/>
                </a:schemeClr>
              </a:gs>
              <a:gs pos="100000">
                <a:srgbClr val="0000FF"/>
              </a:gs>
            </a:gsLst>
            <a:lin ang="0" scaled="1"/>
          </a:gradFill>
          <a:ln w="9525" algn="ctr">
            <a:noFill/>
            <a:miter lim="800000"/>
            <a:headEnd/>
            <a:tailEnd/>
          </a:ln>
          <a:effectLst/>
        </p:spPr>
        <p:txBody>
          <a:bodyPr wrap="none" anchor="ct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メイリオ" panose="020B0604030504040204" pitchFamily="50" charset="-128"/>
                <a:cs typeface="Arial" panose="020B0604020202020204" pitchFamily="34" charset="0"/>
              </a:rPr>
              <a:t>量产</a:t>
            </a:r>
            <a:endParaRPr kumimoji="1" lang="ja-JP"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メイリオ" panose="020B0604030504040204" pitchFamily="50" charset="-128"/>
              <a:cs typeface="Arial" panose="020B0604020202020204" pitchFamily="34" charset="0"/>
            </a:endParaRPr>
          </a:p>
        </p:txBody>
      </p:sp>
      <p:sp>
        <p:nvSpPr>
          <p:cNvPr id="87" name="AutoShape 6">
            <a:extLst>
              <a:ext uri="{FF2B5EF4-FFF2-40B4-BE49-F238E27FC236}">
                <a16:creationId xmlns:a16="http://schemas.microsoft.com/office/drawing/2014/main" id="{6A68884D-1FA5-4C83-BABA-E79DB0D3BB57}"/>
              </a:ext>
            </a:extLst>
          </p:cNvPr>
          <p:cNvSpPr>
            <a:spLocks noChangeArrowheads="1"/>
          </p:cNvSpPr>
          <p:nvPr/>
        </p:nvSpPr>
        <p:spPr bwMode="auto">
          <a:xfrm>
            <a:off x="5437727" y="1616845"/>
            <a:ext cx="3215731" cy="371995"/>
          </a:xfrm>
          <a:prstGeom prst="homePlate">
            <a:avLst>
              <a:gd name="adj" fmla="val 80530"/>
            </a:avLst>
          </a:prstGeom>
          <a:gradFill rotWithShape="1">
            <a:gsLst>
              <a:gs pos="0">
                <a:schemeClr val="bg1">
                  <a:alpha val="0"/>
                </a:schemeClr>
              </a:gs>
              <a:gs pos="100000">
                <a:srgbClr val="0000FF"/>
              </a:gs>
            </a:gsLst>
            <a:lin ang="0" scaled="1"/>
          </a:gradFill>
          <a:ln w="9525" algn="ctr">
            <a:noFill/>
            <a:miter lim="800000"/>
            <a:headEnd/>
            <a:tailEnd/>
          </a:ln>
          <a:effectLst/>
        </p:spPr>
        <p:txBody>
          <a:bodyPr wrap="none" anchor="ctr"/>
          <a:lstStyle>
            <a:lvl1pPr eaLnBrk="0" hangingPunct="0">
              <a:lnSpc>
                <a:spcPts val="2600"/>
              </a:lnSpc>
              <a:buClr>
                <a:schemeClr val="hlink"/>
              </a:buClr>
              <a:buFont typeface="Wingdings" pitchFamily="2" charset="2"/>
              <a:buChar char="n"/>
              <a:defRPr kumimoji="1" sz="2000">
                <a:solidFill>
                  <a:schemeClr val="tx1"/>
                </a:solidFill>
                <a:latin typeface="Verdana" pitchFamily="34" charset="0"/>
                <a:ea typeface="HGP創英角ｺﾞｼｯｸUB" pitchFamily="50" charset="-128"/>
              </a:defRPr>
            </a:lvl1pPr>
            <a:lvl2pPr marL="742950" indent="-285750" eaLnBrk="0" hangingPunct="0">
              <a:lnSpc>
                <a:spcPts val="2600"/>
              </a:lnSpc>
              <a:buClr>
                <a:schemeClr val="hlink"/>
              </a:buClr>
              <a:buFont typeface="Wingdings" pitchFamily="2" charset="2"/>
              <a:buChar char="l"/>
              <a:defRPr kumimoji="1">
                <a:solidFill>
                  <a:schemeClr val="tx1"/>
                </a:solidFill>
                <a:latin typeface="Verdana" pitchFamily="34" charset="0"/>
                <a:ea typeface="HGP創英角ｺﾞｼｯｸUB" pitchFamily="50" charset="-128"/>
              </a:defRPr>
            </a:lvl2pPr>
            <a:lvl3pPr marL="11430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3pPr>
            <a:lvl4pPr marL="1600200" indent="-228600" eaLnBrk="0" hangingPunct="0">
              <a:lnSpc>
                <a:spcPts val="2600"/>
              </a:lnSpc>
              <a:buChar char="–"/>
              <a:defRPr kumimoji="1">
                <a:solidFill>
                  <a:schemeClr val="tx1"/>
                </a:solidFill>
                <a:latin typeface="Verdana" pitchFamily="34" charset="0"/>
                <a:ea typeface="HGP創英角ｺﾞｼｯｸUB" pitchFamily="50" charset="-128"/>
              </a:defRPr>
            </a:lvl4pPr>
            <a:lvl5pPr marL="2057400" indent="-228600" eaLnBrk="0" hangingPunct="0">
              <a:lnSpc>
                <a:spcPts val="2600"/>
              </a:lnSpc>
              <a:buFont typeface="Arial" charset="0"/>
              <a:buChar char="–"/>
              <a:defRPr kumimoji="1">
                <a:solidFill>
                  <a:schemeClr val="tx1"/>
                </a:solidFill>
                <a:latin typeface="Verdana" pitchFamily="34" charset="0"/>
                <a:ea typeface="HGP創英角ｺﾞｼｯｸUB" pitchFamily="50" charset="-128"/>
              </a:defRPr>
            </a:lvl5pPr>
            <a:lvl6pPr marL="25146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6pPr>
            <a:lvl7pPr marL="29718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7pPr>
            <a:lvl8pPr marL="34290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8pPr>
            <a:lvl9pPr marL="3886200" indent="-228600" eaLnBrk="0" fontAlgn="base" hangingPunct="0">
              <a:lnSpc>
                <a:spcPts val="2600"/>
              </a:lnSpc>
              <a:spcBef>
                <a:spcPct val="0"/>
              </a:spcBef>
              <a:spcAft>
                <a:spcPct val="0"/>
              </a:spcAft>
              <a:buFont typeface="Arial" charset="0"/>
              <a:buChar char="–"/>
              <a:defRPr kumimoji="1">
                <a:solidFill>
                  <a:schemeClr val="tx1"/>
                </a:solidFill>
                <a:latin typeface="Verdana" pitchFamily="34" charset="0"/>
                <a:ea typeface="HGP創英角ｺﾞｼｯｸUB"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メイリオ" panose="020B0604030504040204" pitchFamily="50" charset="-128"/>
                <a:cs typeface="Arial" panose="020B0604020202020204" pitchFamily="34" charset="0"/>
              </a:rPr>
              <a:t>开发</a:t>
            </a:r>
            <a:endParaRPr kumimoji="1" lang="ja-JP"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メイリオ" panose="020B0604030504040204" pitchFamily="50" charset="-128"/>
              <a:cs typeface="Arial" panose="020B0604020202020204" pitchFamily="34" charset="0"/>
            </a:endParaRPr>
          </a:p>
        </p:txBody>
      </p:sp>
      <p:pic>
        <p:nvPicPr>
          <p:cNvPr id="96" name="図 95" descr="スクリーンショット が含まれている画像&#10;&#10;非常に高い精度で生成された説明">
            <a:extLst>
              <a:ext uri="{FF2B5EF4-FFF2-40B4-BE49-F238E27FC236}">
                <a16:creationId xmlns:a16="http://schemas.microsoft.com/office/drawing/2014/main" id="{24DD2EF8-8896-4A61-878B-EF35CE232D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94804" y="2633093"/>
            <a:ext cx="1408185" cy="1486290"/>
          </a:xfrm>
          <a:prstGeom prst="rect">
            <a:avLst/>
          </a:prstGeom>
        </p:spPr>
      </p:pic>
      <p:pic>
        <p:nvPicPr>
          <p:cNvPr id="39" name="Picture 2">
            <a:extLst>
              <a:ext uri="{FF2B5EF4-FFF2-40B4-BE49-F238E27FC236}">
                <a16:creationId xmlns:a16="http://schemas.microsoft.com/office/drawing/2014/main" id="{D667B78E-7541-4BD3-B4E0-89E1C592DF8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57984" y="5383776"/>
            <a:ext cx="1295474" cy="76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0110547"/>
      </p:ext>
    </p:extLst>
  </p:cSld>
  <p:clrMapOvr>
    <a:masterClrMapping/>
  </p:clrMapOvr>
  <mc:AlternateContent xmlns:mc="http://schemas.openxmlformats.org/markup-compatibility/2006" xmlns:p14="http://schemas.microsoft.com/office/powerpoint/2010/main">
    <mc:Choice Requires="p14">
      <p:transition spd="slow" p14:dur="2000" advTm="6559"/>
    </mc:Choice>
    <mc:Fallback xmlns="">
      <p:transition spd="slow" advTm="655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B32E-45A3-A094-BA26-E2708ECCD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AA03D-BDF3-63F3-5C0D-629FCCB2BB1C}"/>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UART</a:t>
            </a:r>
            <a:r>
              <a:rPr lang="zh-CN" altLang="en-US" b="0" dirty="0">
                <a:latin typeface="+mn-lt"/>
                <a:ea typeface="黑体" panose="02010609060101010101" pitchFamily="49" charset="-122"/>
              </a:rPr>
              <a:t>配置</a:t>
            </a:r>
            <a:endParaRPr lang="en-US" b="0" dirty="0">
              <a:latin typeface="+mn-lt"/>
              <a:ea typeface="黑体" panose="02010609060101010101" pitchFamily="49" charset="-122"/>
            </a:endParaRPr>
          </a:p>
        </p:txBody>
      </p:sp>
      <p:sp>
        <p:nvSpPr>
          <p:cNvPr id="7" name="内容占位符 6">
            <a:extLst>
              <a:ext uri="{FF2B5EF4-FFF2-40B4-BE49-F238E27FC236}">
                <a16:creationId xmlns:a16="http://schemas.microsoft.com/office/drawing/2014/main" id="{448C1729-94C6-46C4-4002-FAF5A576895D}"/>
              </a:ext>
            </a:extLst>
          </p:cNvPr>
          <p:cNvSpPr>
            <a:spLocks noGrp="1"/>
          </p:cNvSpPr>
          <p:nvPr>
            <p:ph idx="1"/>
          </p:nvPr>
        </p:nvSpPr>
        <p:spPr>
          <a:xfrm>
            <a:off x="468000" y="1424991"/>
            <a:ext cx="11244574" cy="283154"/>
          </a:xfrm>
        </p:spPr>
        <p:txBody>
          <a:bodyPr/>
          <a:lstStyle/>
          <a:p>
            <a:r>
              <a:rPr lang="zh-CN" altLang="en-US" dirty="0"/>
              <a:t>点击</a:t>
            </a:r>
            <a:r>
              <a:rPr lang="en-US" altLang="zh-CN" dirty="0"/>
              <a:t>Stacks-&gt;New Stack-&gt;Connectivity -&gt; UART(</a:t>
            </a:r>
            <a:r>
              <a:rPr lang="en-US" altLang="zh-CN" dirty="0" err="1"/>
              <a:t>r_sci_uart</a:t>
            </a:r>
            <a:r>
              <a:rPr lang="en-US" altLang="zh-CN" dirty="0"/>
              <a:t>)</a:t>
            </a:r>
            <a:r>
              <a:rPr lang="zh-CN" altLang="en-US" dirty="0"/>
              <a:t>。</a:t>
            </a:r>
          </a:p>
        </p:txBody>
      </p:sp>
      <p:pic>
        <p:nvPicPr>
          <p:cNvPr id="4" name="图片 3"/>
          <p:cNvPicPr>
            <a:picLocks noChangeAspect="1"/>
          </p:cNvPicPr>
          <p:nvPr/>
        </p:nvPicPr>
        <p:blipFill>
          <a:blip r:embed="rId3"/>
          <a:stretch>
            <a:fillRect/>
          </a:stretch>
        </p:blipFill>
        <p:spPr>
          <a:xfrm>
            <a:off x="518615" y="2361149"/>
            <a:ext cx="5418161" cy="3217033"/>
          </a:xfrm>
          <a:prstGeom prst="rect">
            <a:avLst/>
          </a:prstGeom>
        </p:spPr>
      </p:pic>
      <p:pic>
        <p:nvPicPr>
          <p:cNvPr id="6" name="图片 5"/>
          <p:cNvPicPr>
            <a:picLocks noChangeAspect="1"/>
          </p:cNvPicPr>
          <p:nvPr/>
        </p:nvPicPr>
        <p:blipFill>
          <a:blip r:embed="rId4"/>
          <a:stretch>
            <a:fillRect/>
          </a:stretch>
        </p:blipFill>
        <p:spPr>
          <a:xfrm>
            <a:off x="5929370" y="504967"/>
            <a:ext cx="6242110" cy="5752532"/>
          </a:xfrm>
          <a:prstGeom prst="rect">
            <a:avLst/>
          </a:prstGeom>
        </p:spPr>
      </p:pic>
    </p:spTree>
    <p:extLst>
      <p:ext uri="{BB962C8B-B14F-4D97-AF65-F5344CB8AC3E}">
        <p14:creationId xmlns:p14="http://schemas.microsoft.com/office/powerpoint/2010/main" val="81576621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449E6-1371-D03B-1884-EC8CE53B64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DDCE6-6EAD-C88D-241B-2CBD45CECE43}"/>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UART</a:t>
            </a:r>
            <a:r>
              <a:rPr lang="zh-CN" altLang="en-US" b="0" dirty="0">
                <a:latin typeface="+mn-lt"/>
                <a:ea typeface="黑体" panose="02010609060101010101" pitchFamily="49" charset="-122"/>
              </a:rPr>
              <a:t>属性配置</a:t>
            </a:r>
            <a:endParaRPr lang="en-US" b="0" dirty="0">
              <a:latin typeface="+mn-lt"/>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3202242" y="0"/>
            <a:ext cx="6228362" cy="6244120"/>
          </a:xfrm>
          <a:prstGeom prst="rect">
            <a:avLst/>
          </a:prstGeom>
        </p:spPr>
      </p:pic>
    </p:spTree>
    <p:extLst>
      <p:ext uri="{BB962C8B-B14F-4D97-AF65-F5344CB8AC3E}">
        <p14:creationId xmlns:p14="http://schemas.microsoft.com/office/powerpoint/2010/main" val="3039766178"/>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E4BC5-AA53-9FC5-07A2-E032EB0F3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0F808-A3D5-DF70-29D6-25F04E5DD95F}"/>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设置</a:t>
            </a:r>
            <a:r>
              <a:rPr lang="en-US" altLang="zh-CN" b="0" dirty="0">
                <a:latin typeface="+mn-lt"/>
                <a:ea typeface="黑体" panose="02010609060101010101" pitchFamily="49" charset="-122"/>
              </a:rPr>
              <a:t>e2studio</a:t>
            </a:r>
            <a:r>
              <a:rPr lang="zh-CN" altLang="en-US" b="0" dirty="0">
                <a:latin typeface="+mn-lt"/>
                <a:ea typeface="黑体" panose="02010609060101010101" pitchFamily="49" charset="-122"/>
              </a:rPr>
              <a:t>堆栈</a:t>
            </a:r>
            <a:endParaRPr lang="en-US" b="0" dirty="0">
              <a:latin typeface="+mn-lt"/>
              <a:ea typeface="黑体" panose="02010609060101010101" pitchFamily="49" charset="-122"/>
            </a:endParaRPr>
          </a:p>
        </p:txBody>
      </p:sp>
      <p:pic>
        <p:nvPicPr>
          <p:cNvPr id="4" name="图片 3">
            <a:extLst>
              <a:ext uri="{FF2B5EF4-FFF2-40B4-BE49-F238E27FC236}">
                <a16:creationId xmlns:a16="http://schemas.microsoft.com/office/drawing/2014/main" id="{6E132DEC-29D7-7933-45B5-3DA456DF3F5A}"/>
              </a:ext>
            </a:extLst>
          </p:cNvPr>
          <p:cNvPicPr>
            <a:picLocks noChangeAspect="1"/>
          </p:cNvPicPr>
          <p:nvPr/>
        </p:nvPicPr>
        <p:blipFill>
          <a:blip r:embed="rId3"/>
          <a:stretch>
            <a:fillRect/>
          </a:stretch>
        </p:blipFill>
        <p:spPr>
          <a:xfrm>
            <a:off x="4465552" y="0"/>
            <a:ext cx="6679346" cy="6858000"/>
          </a:xfrm>
          <a:prstGeom prst="rect">
            <a:avLst/>
          </a:prstGeom>
        </p:spPr>
      </p:pic>
      <p:sp>
        <p:nvSpPr>
          <p:cNvPr id="3" name="矩形 2"/>
          <p:cNvSpPr/>
          <p:nvPr/>
        </p:nvSpPr>
        <p:spPr>
          <a:xfrm>
            <a:off x="467999" y="1254212"/>
            <a:ext cx="3921121" cy="3693319"/>
          </a:xfrm>
          <a:prstGeom prst="rect">
            <a:avLst/>
          </a:prstGeom>
        </p:spPr>
        <p:txBody>
          <a:bodyPr wrap="square">
            <a:spAutoFit/>
          </a:bodyPr>
          <a:lstStyle/>
          <a:p>
            <a:r>
              <a:rPr lang="en-US" altLang="zh-CN" dirty="0" err="1"/>
              <a:t>printf</a:t>
            </a:r>
            <a:r>
              <a:rPr lang="zh-CN" altLang="en-US" dirty="0"/>
              <a:t>函数通常需要设置堆栈大小。这是因为</a:t>
            </a:r>
            <a:r>
              <a:rPr lang="en-US" altLang="zh-CN" dirty="0" err="1"/>
              <a:t>printf</a:t>
            </a:r>
            <a:r>
              <a:rPr lang="zh-CN" altLang="en-US" dirty="0"/>
              <a:t>函数在运行时需要使用栈空间来存储临时变量和函数调用信息。如果堆栈大小不足，可能会导致程序崩溃或不可预期的行为。</a:t>
            </a:r>
          </a:p>
          <a:p>
            <a:r>
              <a:rPr lang="en-US" altLang="zh-CN" dirty="0" err="1"/>
              <a:t>printf</a:t>
            </a:r>
            <a:r>
              <a:rPr lang="zh-CN" altLang="en-US" dirty="0"/>
              <a:t>函数使用了可变参数列表，它会在调用时使用栈来存储参数，在函数调用结束时再清除参数，这需要足够的栈空间。另外</a:t>
            </a:r>
            <a:r>
              <a:rPr lang="en-US" altLang="zh-CN" dirty="0" err="1"/>
              <a:t>printf</a:t>
            </a:r>
            <a:r>
              <a:rPr lang="zh-CN" altLang="en-US" dirty="0"/>
              <a:t>也会使用一些临时变量，如果栈空间不足，会导致程序崩溃。</a:t>
            </a:r>
          </a:p>
          <a:p>
            <a:r>
              <a:rPr lang="zh-CN" altLang="en-US" dirty="0"/>
              <a:t>因此，为了避免这类问题，应该根据程序的需求来合理设置堆栈大小。</a:t>
            </a:r>
            <a:endParaRPr lang="zh-CN" altLang="en-US" dirty="0">
              <a:effectLst/>
            </a:endParaRPr>
          </a:p>
        </p:txBody>
      </p:sp>
    </p:spTree>
    <p:extLst>
      <p:ext uri="{BB962C8B-B14F-4D97-AF65-F5344CB8AC3E}">
        <p14:creationId xmlns:p14="http://schemas.microsoft.com/office/powerpoint/2010/main" val="3014254000"/>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80774-0A9A-0C8B-E70D-8F4CE62A9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33818-FCD1-160A-B12F-4C0978EECF24}"/>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e2studio</a:t>
            </a:r>
            <a:r>
              <a:rPr lang="zh-CN" altLang="en-US" b="0" dirty="0">
                <a:latin typeface="+mn-lt"/>
                <a:ea typeface="黑体" panose="02010609060101010101" pitchFamily="49" charset="-122"/>
              </a:rPr>
              <a:t>的重定向</a:t>
            </a:r>
            <a:r>
              <a:rPr lang="en-US" altLang="zh-CN" b="0" dirty="0" err="1">
                <a:latin typeface="+mn-lt"/>
                <a:ea typeface="黑体" panose="02010609060101010101" pitchFamily="49" charset="-122"/>
              </a:rPr>
              <a:t>printf</a:t>
            </a:r>
            <a:r>
              <a:rPr lang="zh-CN" altLang="en-US" b="0" dirty="0">
                <a:latin typeface="+mn-lt"/>
                <a:ea typeface="黑体" panose="02010609060101010101" pitchFamily="49" charset="-122"/>
              </a:rPr>
              <a:t>设置</a:t>
            </a:r>
            <a:endParaRPr lang="en-US" b="0" dirty="0">
              <a:latin typeface="+mn-lt"/>
              <a:ea typeface="黑体" panose="02010609060101010101" pitchFamily="49" charset="-122"/>
            </a:endParaRPr>
          </a:p>
        </p:txBody>
      </p:sp>
      <p:pic>
        <p:nvPicPr>
          <p:cNvPr id="6" name="图片 5">
            <a:extLst>
              <a:ext uri="{FF2B5EF4-FFF2-40B4-BE49-F238E27FC236}">
                <a16:creationId xmlns:a16="http://schemas.microsoft.com/office/drawing/2014/main" id="{D41D387B-1F5A-AB75-0DF2-ACCE15708453}"/>
              </a:ext>
            </a:extLst>
          </p:cNvPr>
          <p:cNvPicPr>
            <a:picLocks noChangeAspect="1"/>
          </p:cNvPicPr>
          <p:nvPr/>
        </p:nvPicPr>
        <p:blipFill>
          <a:blip r:embed="rId3"/>
          <a:stretch>
            <a:fillRect/>
          </a:stretch>
        </p:blipFill>
        <p:spPr>
          <a:xfrm>
            <a:off x="381293" y="2595488"/>
            <a:ext cx="4863143" cy="2908935"/>
          </a:xfrm>
          <a:prstGeom prst="rect">
            <a:avLst/>
          </a:prstGeom>
        </p:spPr>
      </p:pic>
      <p:pic>
        <p:nvPicPr>
          <p:cNvPr id="8" name="图片 7">
            <a:extLst>
              <a:ext uri="{FF2B5EF4-FFF2-40B4-BE49-F238E27FC236}">
                <a16:creationId xmlns:a16="http://schemas.microsoft.com/office/drawing/2014/main" id="{4EFF3A69-075B-9A4D-FE26-625B50F50DB6}"/>
              </a:ext>
            </a:extLst>
          </p:cNvPr>
          <p:cNvPicPr>
            <a:picLocks noChangeAspect="1"/>
          </p:cNvPicPr>
          <p:nvPr/>
        </p:nvPicPr>
        <p:blipFill>
          <a:blip r:embed="rId4"/>
          <a:stretch>
            <a:fillRect/>
          </a:stretch>
        </p:blipFill>
        <p:spPr>
          <a:xfrm>
            <a:off x="6474198" y="744039"/>
            <a:ext cx="5336509" cy="5504423"/>
          </a:xfrm>
          <a:prstGeom prst="rect">
            <a:avLst/>
          </a:prstGeom>
        </p:spPr>
      </p:pic>
    </p:spTree>
    <p:extLst>
      <p:ext uri="{BB962C8B-B14F-4D97-AF65-F5344CB8AC3E}">
        <p14:creationId xmlns:p14="http://schemas.microsoft.com/office/powerpoint/2010/main" val="3208817295"/>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18F7B-98FF-8FA1-3ACC-9C152D43A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B77E88-8194-8C89-7CD0-7CACD5921829}"/>
              </a:ext>
            </a:extLst>
          </p:cNvPr>
          <p:cNvSpPr>
            <a:spLocks noGrp="1"/>
          </p:cNvSpPr>
          <p:nvPr>
            <p:ph type="title"/>
          </p:nvPr>
        </p:nvSpPr>
        <p:spPr>
          <a:xfrm>
            <a:off x="467999" y="609538"/>
            <a:ext cx="11244575" cy="443198"/>
          </a:xfrm>
        </p:spPr>
        <p:txBody>
          <a:bodyPr/>
          <a:lstStyle/>
          <a:p>
            <a:r>
              <a:rPr lang="en-US" altLang="zh-CN" b="0" dirty="0" err="1">
                <a:latin typeface="+mn-lt"/>
                <a:ea typeface="黑体" panose="02010609060101010101" pitchFamily="49" charset="-122"/>
              </a:rPr>
              <a:t>R_SCI_UART_Open</a:t>
            </a:r>
            <a:r>
              <a:rPr lang="en-US" altLang="zh-CN" b="0" dirty="0">
                <a:latin typeface="+mn-lt"/>
                <a:ea typeface="黑体" panose="02010609060101010101" pitchFamily="49" charset="-122"/>
              </a:rPr>
              <a:t>()</a:t>
            </a:r>
            <a:r>
              <a:rPr lang="zh-CN" altLang="en-US" b="0" dirty="0">
                <a:latin typeface="+mn-lt"/>
                <a:ea typeface="黑体" panose="02010609060101010101" pitchFamily="49" charset="-122"/>
              </a:rPr>
              <a:t>函数原型</a:t>
            </a:r>
            <a:endParaRPr lang="en-US" b="0" dirty="0">
              <a:latin typeface="+mn-lt"/>
              <a:ea typeface="黑体" panose="02010609060101010101" pitchFamily="49" charset="-122"/>
            </a:endParaRPr>
          </a:p>
        </p:txBody>
      </p:sp>
      <p:pic>
        <p:nvPicPr>
          <p:cNvPr id="5" name="图片 4">
            <a:extLst>
              <a:ext uri="{FF2B5EF4-FFF2-40B4-BE49-F238E27FC236}">
                <a16:creationId xmlns:a16="http://schemas.microsoft.com/office/drawing/2014/main" id="{3A9FFE27-B0DD-DE97-FB1B-421C1218BEE8}"/>
              </a:ext>
            </a:extLst>
          </p:cNvPr>
          <p:cNvPicPr>
            <a:picLocks noChangeAspect="1"/>
          </p:cNvPicPr>
          <p:nvPr/>
        </p:nvPicPr>
        <p:blipFill>
          <a:blip r:embed="rId3"/>
          <a:stretch>
            <a:fillRect/>
          </a:stretch>
        </p:blipFill>
        <p:spPr>
          <a:xfrm>
            <a:off x="6437564" y="2145323"/>
            <a:ext cx="5611853" cy="3713504"/>
          </a:xfrm>
          <a:prstGeom prst="rect">
            <a:avLst/>
          </a:prstGeom>
        </p:spPr>
      </p:pic>
      <p:sp>
        <p:nvSpPr>
          <p:cNvPr id="9" name="文本框 8">
            <a:extLst>
              <a:ext uri="{FF2B5EF4-FFF2-40B4-BE49-F238E27FC236}">
                <a16:creationId xmlns:a16="http://schemas.microsoft.com/office/drawing/2014/main" id="{D964E330-09ED-69D7-D185-AA0686939978}"/>
              </a:ext>
            </a:extLst>
          </p:cNvPr>
          <p:cNvSpPr txBox="1"/>
          <p:nvPr/>
        </p:nvSpPr>
        <p:spPr>
          <a:xfrm>
            <a:off x="467999" y="1424745"/>
            <a:ext cx="4513869" cy="646331"/>
          </a:xfrm>
          <a:prstGeom prst="rect">
            <a:avLst/>
          </a:prstGeom>
          <a:noFill/>
        </p:spPr>
        <p:txBody>
          <a:bodyPr wrap="square">
            <a:spAutoFit/>
          </a:bodyPr>
          <a:lstStyle/>
          <a:p>
            <a:pPr marL="0" marR="0"/>
            <a:r>
              <a:rPr lang="zh-CN" altLang="en-US" dirty="0">
                <a:effectLst/>
              </a:rPr>
              <a:t>故可以用 </a:t>
            </a:r>
            <a:r>
              <a:rPr lang="en-US" altLang="zh-CN" dirty="0" err="1">
                <a:effectLst/>
              </a:rPr>
              <a:t>R_SCI_UART_Open</a:t>
            </a:r>
            <a:r>
              <a:rPr lang="en-US" altLang="zh-CN" dirty="0">
                <a:effectLst/>
              </a:rPr>
              <a:t>()</a:t>
            </a:r>
            <a:r>
              <a:rPr lang="zh-CN" altLang="en-US" dirty="0">
                <a:effectLst/>
              </a:rPr>
              <a:t>函数进行配置，开启和初始化</a:t>
            </a:r>
            <a:r>
              <a:rPr lang="en-US" altLang="zh-CN" dirty="0">
                <a:effectLst/>
              </a:rPr>
              <a:t>UART</a:t>
            </a:r>
            <a:r>
              <a:rPr lang="zh-CN" altLang="en-US" dirty="0">
                <a:effectLst/>
              </a:rPr>
              <a:t>。</a:t>
            </a:r>
          </a:p>
        </p:txBody>
      </p:sp>
      <p:sp>
        <p:nvSpPr>
          <p:cNvPr id="4" name="文本框 3">
            <a:extLst>
              <a:ext uri="{FF2B5EF4-FFF2-40B4-BE49-F238E27FC236}">
                <a16:creationId xmlns:a16="http://schemas.microsoft.com/office/drawing/2014/main" id="{D222F9C5-4EA9-B735-2174-25199221BB79}"/>
              </a:ext>
            </a:extLst>
          </p:cNvPr>
          <p:cNvSpPr txBox="1"/>
          <p:nvPr/>
        </p:nvSpPr>
        <p:spPr>
          <a:xfrm>
            <a:off x="467999" y="2313769"/>
            <a:ext cx="6094826" cy="1754326"/>
          </a:xfrm>
          <a:prstGeom prst="rect">
            <a:avLst/>
          </a:prstGeom>
          <a:noFill/>
        </p:spPr>
        <p:txBody>
          <a:bodyPr wrap="square">
            <a:spAutoFit/>
          </a:bodyPr>
          <a:lstStyle/>
          <a:p>
            <a:pPr marL="0" marR="0">
              <a:buNone/>
            </a:pPr>
            <a:r>
              <a:rPr lang="en-US" altLang="zh-CN" sz="1800" dirty="0">
                <a:solidFill>
                  <a:srgbClr val="3F7F5F"/>
                </a:solidFill>
                <a:effectLst/>
                <a:latin typeface="Courier New" panose="02070309020205020404" pitchFamily="49" charset="0"/>
              </a:rPr>
              <a:t>/* Open the transfer instance with initial configuration. */</a:t>
            </a:r>
            <a:r>
              <a:rPr lang="en-US" altLang="zh-CN" sz="1800" dirty="0">
                <a:solidFill>
                  <a:srgbClr val="000000"/>
                </a:solidFill>
                <a:effectLst/>
                <a:latin typeface="Courier New" panose="02070309020205020404" pitchFamily="49" charset="0"/>
              </a:rPr>
              <a:t> </a:t>
            </a:r>
          </a:p>
          <a:p>
            <a:pPr marL="0" marR="0">
              <a:buNone/>
            </a:pPr>
            <a:r>
              <a:rPr lang="en-US" altLang="zh-CN" sz="1800" dirty="0">
                <a:solidFill>
                  <a:srgbClr val="000000"/>
                </a:solidFill>
                <a:effectLst/>
                <a:latin typeface="Courier New" panose="02070309020205020404" pitchFamily="49" charset="0"/>
              </a:rPr>
              <a:t>err = </a:t>
            </a:r>
            <a:r>
              <a:rPr lang="en-US" altLang="zh-CN" sz="1800" dirty="0" err="1">
                <a:solidFill>
                  <a:srgbClr val="000000"/>
                </a:solidFill>
                <a:effectLst/>
                <a:latin typeface="Courier New" panose="02070309020205020404" pitchFamily="49" charset="0"/>
              </a:rPr>
              <a:t>R_SCI_UART_Open</a:t>
            </a:r>
            <a:r>
              <a:rPr lang="en-US" altLang="zh-CN" sz="1800" dirty="0">
                <a:solidFill>
                  <a:srgbClr val="000000"/>
                </a:solidFill>
                <a:effectLst/>
                <a:latin typeface="Courier New" panose="02070309020205020404" pitchFamily="49" charset="0"/>
              </a:rPr>
              <a:t>(&amp;g_uart9_ctrl, &amp;g_uart9_cfg); </a:t>
            </a:r>
          </a:p>
          <a:p>
            <a:pPr marL="0" marR="0">
              <a:buNone/>
            </a:pPr>
            <a:r>
              <a:rPr lang="en-US" altLang="zh-CN" sz="1800" dirty="0">
                <a:solidFill>
                  <a:srgbClr val="000000"/>
                </a:solidFill>
                <a:effectLst/>
                <a:latin typeface="Courier New" panose="02070309020205020404" pitchFamily="49" charset="0"/>
              </a:rPr>
              <a:t>assert(</a:t>
            </a:r>
            <a:r>
              <a:rPr lang="en-US" altLang="zh-CN" sz="1800" i="1" dirty="0">
                <a:solidFill>
                  <a:srgbClr val="0000C0"/>
                </a:solidFill>
                <a:effectLst/>
                <a:latin typeface="Courier New" panose="02070309020205020404" pitchFamily="49" charset="0"/>
              </a:rPr>
              <a:t>FSP_SUCCESS</a:t>
            </a:r>
            <a:r>
              <a:rPr lang="en-US" altLang="zh-CN" sz="1800" dirty="0">
                <a:solidFill>
                  <a:srgbClr val="000000"/>
                </a:solidFill>
                <a:effectLst/>
                <a:latin typeface="Courier New" panose="02070309020205020404" pitchFamily="49" charset="0"/>
              </a:rPr>
              <a:t> == err); </a:t>
            </a:r>
          </a:p>
          <a:p>
            <a:pPr marL="0" marR="0"/>
            <a:r>
              <a:rPr lang="en-US" altLang="zh-CN" sz="1800" dirty="0" err="1">
                <a:solidFill>
                  <a:srgbClr val="000000"/>
                </a:solidFill>
                <a:effectLst/>
                <a:latin typeface="Courier New" panose="02070309020205020404" pitchFamily="49" charset="0"/>
              </a:rPr>
              <a:t>printf</a:t>
            </a:r>
            <a:r>
              <a:rPr lang="en-US" altLang="zh-CN" sz="1800" dirty="0">
                <a:solidFill>
                  <a:srgbClr val="000000"/>
                </a:solidFill>
                <a:effectLst/>
                <a:latin typeface="Courier New" panose="02070309020205020404" pitchFamily="49" charset="0"/>
              </a:rPr>
              <a:t>(</a:t>
            </a:r>
            <a:r>
              <a:rPr lang="en-US" altLang="zh-CN" sz="1800" dirty="0">
                <a:solidFill>
                  <a:srgbClr val="2A00FF"/>
                </a:solidFill>
                <a:effectLst/>
                <a:latin typeface="Courier New" panose="02070309020205020404" pitchFamily="49" charset="0"/>
              </a:rPr>
              <a:t>"hello world!\n"</a:t>
            </a:r>
            <a:r>
              <a:rPr lang="en-US" altLang="zh-CN" sz="180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81894398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18F7B-98FF-8FA1-3ACC-9C152D43A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B77E88-8194-8C89-7CD0-7CACD5921829}"/>
              </a:ext>
            </a:extLst>
          </p:cNvPr>
          <p:cNvSpPr>
            <a:spLocks noGrp="1"/>
          </p:cNvSpPr>
          <p:nvPr>
            <p:ph type="title"/>
          </p:nvPr>
        </p:nvSpPr>
        <p:spPr>
          <a:xfrm>
            <a:off x="467999" y="609538"/>
            <a:ext cx="11244575" cy="443198"/>
          </a:xfrm>
        </p:spPr>
        <p:txBody>
          <a:bodyPr/>
          <a:lstStyle/>
          <a:p>
            <a:r>
              <a:rPr lang="en-US" altLang="zh-CN" b="0" dirty="0" err="1">
                <a:latin typeface="+mn-lt"/>
                <a:ea typeface="黑体" panose="02010609060101010101" pitchFamily="49" charset="-122"/>
              </a:rPr>
              <a:t>R_SCI_UART_Open</a:t>
            </a:r>
            <a:r>
              <a:rPr lang="en-US" altLang="zh-CN" b="0" dirty="0">
                <a:latin typeface="+mn-lt"/>
                <a:ea typeface="黑体" panose="02010609060101010101" pitchFamily="49" charset="-122"/>
              </a:rPr>
              <a:t>()</a:t>
            </a:r>
            <a:r>
              <a:rPr lang="zh-CN" altLang="en-US" b="0" dirty="0">
                <a:latin typeface="+mn-lt"/>
                <a:ea typeface="黑体" panose="02010609060101010101" pitchFamily="49" charset="-122"/>
              </a:rPr>
              <a:t>函数原型</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D964E330-09ED-69D7-D185-AA0686939978}"/>
              </a:ext>
            </a:extLst>
          </p:cNvPr>
          <p:cNvSpPr txBox="1"/>
          <p:nvPr/>
        </p:nvSpPr>
        <p:spPr>
          <a:xfrm>
            <a:off x="467999" y="1424745"/>
            <a:ext cx="4513869" cy="369332"/>
          </a:xfrm>
          <a:prstGeom prst="rect">
            <a:avLst/>
          </a:prstGeom>
          <a:noFill/>
        </p:spPr>
        <p:txBody>
          <a:bodyPr wrap="square">
            <a:spAutoFit/>
          </a:bodyPr>
          <a:lstStyle/>
          <a:p>
            <a:pPr marL="0" marR="0"/>
            <a:r>
              <a:rPr lang="zh-CN" altLang="en-US" dirty="0" smtClean="0">
                <a:effectLst/>
              </a:rPr>
              <a:t>可以尝试拖拽函数到工程。</a:t>
            </a:r>
            <a:endParaRPr lang="zh-CN" altLang="en-US" dirty="0">
              <a:effectLst/>
            </a:endParaRPr>
          </a:p>
        </p:txBody>
      </p:sp>
      <p:pic>
        <p:nvPicPr>
          <p:cNvPr id="3" name="图片 2"/>
          <p:cNvPicPr>
            <a:picLocks noChangeAspect="1"/>
          </p:cNvPicPr>
          <p:nvPr/>
        </p:nvPicPr>
        <p:blipFill>
          <a:blip r:embed="rId3"/>
          <a:stretch>
            <a:fillRect/>
          </a:stretch>
        </p:blipFill>
        <p:spPr>
          <a:xfrm>
            <a:off x="3327555" y="1424745"/>
            <a:ext cx="6778264" cy="4560878"/>
          </a:xfrm>
          <a:prstGeom prst="rect">
            <a:avLst/>
          </a:prstGeom>
        </p:spPr>
      </p:pic>
    </p:spTree>
    <p:extLst>
      <p:ext uri="{BB962C8B-B14F-4D97-AF65-F5344CB8AC3E}">
        <p14:creationId xmlns:p14="http://schemas.microsoft.com/office/powerpoint/2010/main" val="1357291926"/>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0126E-B8CD-F17D-8A8E-E9AE366D1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D8ECF-7A11-666F-A1D2-197E1C49A9E3}"/>
              </a:ext>
            </a:extLst>
          </p:cNvPr>
          <p:cNvSpPr>
            <a:spLocks noGrp="1"/>
          </p:cNvSpPr>
          <p:nvPr>
            <p:ph type="title"/>
          </p:nvPr>
        </p:nvSpPr>
        <p:spPr>
          <a:xfrm>
            <a:off x="467999" y="609538"/>
            <a:ext cx="11244575" cy="443198"/>
          </a:xfrm>
        </p:spPr>
        <p:txBody>
          <a:bodyPr/>
          <a:lstStyle/>
          <a:p>
            <a:r>
              <a:rPr lang="zh-CN" altLang="en-US" b="0" dirty="0">
                <a:latin typeface="+mn-lt"/>
                <a:ea typeface="黑体" panose="02010609060101010101" pitchFamily="49" charset="-122"/>
              </a:rPr>
              <a:t>回调函数</a:t>
            </a:r>
            <a:r>
              <a:rPr lang="en-US" altLang="zh-CN" b="0" dirty="0" err="1">
                <a:latin typeface="+mn-lt"/>
                <a:ea typeface="黑体" panose="02010609060101010101" pitchFamily="49" charset="-122"/>
              </a:rPr>
              <a:t>user_uart_callback</a:t>
            </a:r>
            <a:r>
              <a:rPr lang="en-US" altLang="zh-CN" b="0" dirty="0">
                <a:latin typeface="+mn-lt"/>
                <a:ea typeface="黑体" panose="02010609060101010101" pitchFamily="49" charset="-122"/>
              </a:rPr>
              <a:t> ()</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A30B6983-FA81-C2BE-290C-AF031FE5B504}"/>
              </a:ext>
            </a:extLst>
          </p:cNvPr>
          <p:cNvSpPr txBox="1"/>
          <p:nvPr/>
        </p:nvSpPr>
        <p:spPr>
          <a:xfrm>
            <a:off x="467999" y="1424745"/>
            <a:ext cx="7297367" cy="1754326"/>
          </a:xfrm>
          <a:prstGeom prst="rect">
            <a:avLst/>
          </a:prstGeom>
          <a:noFill/>
        </p:spPr>
        <p:txBody>
          <a:bodyPr wrap="square">
            <a:spAutoFit/>
          </a:bodyPr>
          <a:lstStyle/>
          <a:p>
            <a:pPr marL="0" marR="0"/>
            <a:r>
              <a:rPr lang="zh-CN" altLang="en-US" dirty="0">
                <a:effectLst/>
              </a:rPr>
              <a:t>当数据发送的时候，可以查看</a:t>
            </a:r>
            <a:r>
              <a:rPr lang="en-US" altLang="zh-CN" dirty="0">
                <a:effectLst/>
              </a:rPr>
              <a:t>UART_EVENT_TX_COMPLETE</a:t>
            </a:r>
            <a:r>
              <a:rPr lang="zh-CN" altLang="en-US" dirty="0">
                <a:effectLst/>
              </a:rPr>
              <a:t>来判断是否发送完毕。</a:t>
            </a:r>
            <a:endParaRPr lang="en-US" altLang="zh-CN" dirty="0">
              <a:effectLst/>
            </a:endParaRPr>
          </a:p>
          <a:p>
            <a:r>
              <a:rPr lang="zh-CN" altLang="en-US" dirty="0">
                <a:effectLst/>
              </a:rPr>
              <a:t>可以检查检查 </a:t>
            </a:r>
            <a:r>
              <a:rPr lang="en-US" altLang="zh-CN" dirty="0">
                <a:effectLst/>
              </a:rPr>
              <a:t>"</a:t>
            </a:r>
            <a:r>
              <a:rPr lang="en-US" altLang="zh-CN" dirty="0" err="1">
                <a:effectLst/>
              </a:rPr>
              <a:t>p_args</a:t>
            </a:r>
            <a:r>
              <a:rPr lang="en-US" altLang="zh-CN" dirty="0">
                <a:effectLst/>
              </a:rPr>
              <a:t>" </a:t>
            </a:r>
            <a:r>
              <a:rPr lang="zh-CN" altLang="en-US" dirty="0">
                <a:effectLst/>
              </a:rPr>
              <a:t>结构体中的 </a:t>
            </a:r>
            <a:r>
              <a:rPr lang="en-US" altLang="zh-CN" dirty="0">
                <a:effectLst/>
              </a:rPr>
              <a:t>"event" </a:t>
            </a:r>
            <a:r>
              <a:rPr lang="zh-CN" altLang="en-US" dirty="0">
                <a:effectLst/>
              </a:rPr>
              <a:t>字段的值是否等于 </a:t>
            </a:r>
            <a:r>
              <a:rPr lang="en-US" altLang="zh-CN" dirty="0">
                <a:effectLst/>
              </a:rPr>
              <a:t>"UART_EVENT_TX_COMPLETE"</a:t>
            </a:r>
            <a:r>
              <a:rPr lang="zh-CN" altLang="en-US" dirty="0">
                <a:effectLst/>
              </a:rPr>
              <a:t>。如果条件为真，那么 </a:t>
            </a:r>
            <a:r>
              <a:rPr lang="en-US" altLang="zh-CN" dirty="0">
                <a:effectLst/>
              </a:rPr>
              <a:t>if </a:t>
            </a:r>
            <a:r>
              <a:rPr lang="zh-CN" altLang="en-US" dirty="0">
                <a:effectLst/>
              </a:rPr>
              <a:t>语句后面的代码块将会执行。</a:t>
            </a:r>
          </a:p>
          <a:p>
            <a:pPr marL="0" marR="0"/>
            <a:endParaRPr lang="zh-CN" altLang="en-US" dirty="0">
              <a:effectLst/>
            </a:endParaRPr>
          </a:p>
        </p:txBody>
      </p:sp>
      <p:sp>
        <p:nvSpPr>
          <p:cNvPr id="11" name="文本框 10">
            <a:extLst>
              <a:ext uri="{FF2B5EF4-FFF2-40B4-BE49-F238E27FC236}">
                <a16:creationId xmlns:a16="http://schemas.microsoft.com/office/drawing/2014/main" id="{28555953-D94C-7D71-6E9F-79007F763874}"/>
              </a:ext>
            </a:extLst>
          </p:cNvPr>
          <p:cNvSpPr txBox="1"/>
          <p:nvPr/>
        </p:nvSpPr>
        <p:spPr>
          <a:xfrm>
            <a:off x="467999" y="2812416"/>
            <a:ext cx="6693459" cy="2862322"/>
          </a:xfrm>
          <a:prstGeom prst="rect">
            <a:avLst/>
          </a:prstGeom>
          <a:noFill/>
        </p:spPr>
        <p:txBody>
          <a:bodyPr wrap="square">
            <a:spAutoFit/>
          </a:bodyPr>
          <a:lstStyle/>
          <a:p>
            <a:pPr marL="0" marR="0">
              <a:buNone/>
            </a:pPr>
            <a:r>
              <a:rPr lang="en-US" altLang="zh-CN" sz="1800" dirty="0" err="1" smtClean="0">
                <a:solidFill>
                  <a:srgbClr val="005032"/>
                </a:solidFill>
                <a:effectLst/>
                <a:latin typeface="Courier New" panose="02070309020205020404" pitchFamily="49" charset="0"/>
              </a:rPr>
              <a:t>fsp_err_t</a:t>
            </a:r>
            <a:r>
              <a:rPr lang="en-US" altLang="zh-CN" sz="1800" dirty="0" smtClean="0">
                <a:solidFill>
                  <a:srgbClr val="000000"/>
                </a:solidFill>
                <a:effectLst/>
                <a:latin typeface="Courier New" panose="02070309020205020404" pitchFamily="49" charset="0"/>
              </a:rPr>
              <a:t> err = </a:t>
            </a:r>
            <a:r>
              <a:rPr lang="en-US" altLang="zh-CN" sz="1800" i="1" dirty="0" smtClean="0">
                <a:solidFill>
                  <a:srgbClr val="0000C0"/>
                </a:solidFill>
                <a:effectLst/>
                <a:latin typeface="Courier New" panose="02070309020205020404" pitchFamily="49" charset="0"/>
              </a:rPr>
              <a:t>FSP_SUCCESS</a:t>
            </a:r>
            <a:r>
              <a:rPr lang="en-US" altLang="zh-CN" sz="1800" dirty="0" smtClean="0">
                <a:solidFill>
                  <a:srgbClr val="000000"/>
                </a:solidFill>
                <a:effectLst/>
                <a:latin typeface="Courier New" panose="02070309020205020404" pitchFamily="49" charset="0"/>
              </a:rPr>
              <a:t>;</a:t>
            </a:r>
          </a:p>
          <a:p>
            <a:pPr marL="0" marR="0">
              <a:buNone/>
            </a:pPr>
            <a:r>
              <a:rPr lang="en-US" altLang="zh-CN" sz="1800" b="1" dirty="0" smtClean="0">
                <a:solidFill>
                  <a:srgbClr val="7F0055"/>
                </a:solidFill>
                <a:effectLst/>
                <a:latin typeface="Courier New" panose="02070309020205020404" pitchFamily="49" charset="0"/>
              </a:rPr>
              <a:t>volatile</a:t>
            </a:r>
            <a:r>
              <a:rPr lang="en-US" altLang="zh-CN" sz="1800" dirty="0" smtClean="0">
                <a:solidFill>
                  <a:srgbClr val="000000"/>
                </a:solidFill>
                <a:effectLst/>
                <a:latin typeface="Courier New" panose="02070309020205020404" pitchFamily="49" charset="0"/>
              </a:rPr>
              <a:t> bool </a:t>
            </a:r>
            <a:r>
              <a:rPr lang="en-US" altLang="zh-CN" sz="1800" dirty="0" err="1" smtClean="0">
                <a:solidFill>
                  <a:srgbClr val="000000"/>
                </a:solidFill>
                <a:effectLst/>
                <a:latin typeface="Courier New" panose="02070309020205020404" pitchFamily="49" charset="0"/>
              </a:rPr>
              <a:t>uart_send_complete_flag</a:t>
            </a:r>
            <a:r>
              <a:rPr lang="en-US" altLang="zh-CN" sz="1800" dirty="0" smtClean="0">
                <a:solidFill>
                  <a:srgbClr val="000000"/>
                </a:solidFill>
                <a:effectLst/>
                <a:latin typeface="Courier New" panose="02070309020205020404" pitchFamily="49" charset="0"/>
              </a:rPr>
              <a:t> = false;</a:t>
            </a:r>
          </a:p>
          <a:p>
            <a:pPr marL="0" marR="0">
              <a:buNone/>
            </a:pPr>
            <a:r>
              <a:rPr lang="en-US" altLang="zh-CN" sz="1800" b="1" dirty="0" smtClean="0">
                <a:solidFill>
                  <a:srgbClr val="7F0055"/>
                </a:solidFill>
                <a:effectLst/>
                <a:latin typeface="Courier New" panose="02070309020205020404" pitchFamily="49" charset="0"/>
              </a:rPr>
              <a:t>void</a:t>
            </a:r>
            <a:r>
              <a:rPr lang="en-US" altLang="zh-CN" sz="1800" dirty="0" smtClean="0">
                <a:solidFill>
                  <a:srgbClr val="000000"/>
                </a:solidFill>
                <a:effectLst/>
                <a:latin typeface="Courier New" panose="02070309020205020404" pitchFamily="49" charset="0"/>
              </a:rPr>
              <a:t> </a:t>
            </a:r>
            <a:r>
              <a:rPr lang="en-US" altLang="zh-CN" sz="1800" b="1" dirty="0" err="1" smtClean="0">
                <a:solidFill>
                  <a:srgbClr val="000000"/>
                </a:solidFill>
                <a:effectLst/>
                <a:latin typeface="Courier New" panose="02070309020205020404" pitchFamily="49" charset="0"/>
              </a:rPr>
              <a:t>user_uart_callback</a:t>
            </a:r>
            <a:r>
              <a:rPr lang="en-US" altLang="zh-CN" sz="1800" dirty="0" smtClean="0">
                <a:solidFill>
                  <a:srgbClr val="000000"/>
                </a:solidFill>
                <a:effectLst/>
                <a:latin typeface="Courier New" panose="02070309020205020404" pitchFamily="49" charset="0"/>
              </a:rPr>
              <a:t> (</a:t>
            </a:r>
            <a:r>
              <a:rPr lang="en-US" altLang="zh-CN" sz="1800" dirty="0" err="1" smtClean="0">
                <a:solidFill>
                  <a:srgbClr val="005032"/>
                </a:solidFill>
                <a:effectLst/>
                <a:latin typeface="Courier New" panose="02070309020205020404" pitchFamily="49" charset="0"/>
              </a:rPr>
              <a:t>uart_callback_args_t</a:t>
            </a:r>
            <a:r>
              <a:rPr lang="en-US" altLang="zh-CN" sz="1800" dirty="0" smtClean="0">
                <a:solidFill>
                  <a:srgbClr val="000000"/>
                </a:solidFill>
                <a:effectLst/>
                <a:latin typeface="Courier New" panose="02070309020205020404" pitchFamily="49" charset="0"/>
              </a:rPr>
              <a:t> * </a:t>
            </a:r>
            <a:r>
              <a:rPr lang="en-US" altLang="zh-CN" sz="1800" dirty="0" err="1" smtClean="0">
                <a:solidFill>
                  <a:srgbClr val="000000"/>
                </a:solidFill>
                <a:effectLst/>
                <a:latin typeface="Courier New" panose="02070309020205020404" pitchFamily="49" charset="0"/>
              </a:rPr>
              <a:t>p_args</a:t>
            </a:r>
            <a:r>
              <a:rPr lang="en-US" altLang="zh-CN" sz="1800" dirty="0" smtClean="0">
                <a:solidFill>
                  <a:srgbClr val="000000"/>
                </a:solidFill>
                <a:effectLst/>
                <a:latin typeface="Courier New" panose="02070309020205020404" pitchFamily="49" charset="0"/>
              </a:rPr>
              <a:t>)</a:t>
            </a:r>
          </a:p>
          <a:p>
            <a:pPr marL="0" marR="0">
              <a:buNone/>
            </a:pPr>
            <a:r>
              <a:rPr lang="en-US" altLang="zh-CN" sz="1800" dirty="0" smtClean="0">
                <a:solidFill>
                  <a:srgbClr val="000000"/>
                </a:solidFill>
                <a:effectLst/>
                <a:latin typeface="Courier New" panose="02070309020205020404" pitchFamily="49" charset="0"/>
              </a:rPr>
              <a:t>{</a:t>
            </a:r>
          </a:p>
          <a:p>
            <a:pPr marL="0" marR="0">
              <a:buNone/>
            </a:pPr>
            <a:r>
              <a:rPr lang="en-US" altLang="zh-CN" sz="1800" b="1" dirty="0" smtClean="0">
                <a:solidFill>
                  <a:srgbClr val="7F0055"/>
                </a:solidFill>
                <a:effectLst/>
                <a:latin typeface="Courier New" panose="02070309020205020404" pitchFamily="49" charset="0"/>
              </a:rPr>
              <a:t>if</a:t>
            </a:r>
            <a:r>
              <a:rPr lang="en-US" altLang="zh-CN" sz="1800" dirty="0" smtClean="0">
                <a:solidFill>
                  <a:srgbClr val="000000"/>
                </a:solidFill>
                <a:effectLst/>
                <a:latin typeface="Courier New" panose="02070309020205020404" pitchFamily="49" charset="0"/>
              </a:rPr>
              <a:t>(</a:t>
            </a:r>
            <a:r>
              <a:rPr lang="en-US" altLang="zh-CN" sz="1800" dirty="0" err="1" smtClean="0">
                <a:solidFill>
                  <a:srgbClr val="000000"/>
                </a:solidFill>
                <a:effectLst/>
                <a:latin typeface="Courier New" panose="02070309020205020404" pitchFamily="49" charset="0"/>
              </a:rPr>
              <a:t>p_args</a:t>
            </a:r>
            <a:r>
              <a:rPr lang="en-US" altLang="zh-CN" sz="1800" dirty="0" smtClean="0">
                <a:solidFill>
                  <a:srgbClr val="000000"/>
                </a:solidFill>
                <a:effectLst/>
                <a:latin typeface="Courier New" panose="02070309020205020404" pitchFamily="49" charset="0"/>
              </a:rPr>
              <a:t>-&gt;</a:t>
            </a:r>
            <a:r>
              <a:rPr lang="en-US" altLang="zh-CN" sz="1800" dirty="0" smtClean="0">
                <a:solidFill>
                  <a:srgbClr val="0000C0"/>
                </a:solidFill>
                <a:effectLst/>
                <a:latin typeface="Courier New" panose="02070309020205020404" pitchFamily="49" charset="0"/>
              </a:rPr>
              <a:t>event</a:t>
            </a:r>
            <a:r>
              <a:rPr lang="en-US" altLang="zh-CN" sz="1800" dirty="0" smtClean="0">
                <a:solidFill>
                  <a:srgbClr val="000000"/>
                </a:solidFill>
                <a:effectLst/>
                <a:latin typeface="Courier New" panose="02070309020205020404" pitchFamily="49" charset="0"/>
              </a:rPr>
              <a:t> == </a:t>
            </a:r>
            <a:r>
              <a:rPr lang="en-US" altLang="zh-CN" sz="1800" i="1" dirty="0" smtClean="0">
                <a:solidFill>
                  <a:srgbClr val="0000C0"/>
                </a:solidFill>
                <a:effectLst/>
                <a:latin typeface="Courier New" panose="02070309020205020404" pitchFamily="49" charset="0"/>
              </a:rPr>
              <a:t>UART_EVENT_TX_COMPLETE</a:t>
            </a:r>
            <a:r>
              <a:rPr lang="en-US" altLang="zh-CN" sz="1800" dirty="0" smtClean="0">
                <a:solidFill>
                  <a:srgbClr val="000000"/>
                </a:solidFill>
                <a:effectLst/>
                <a:latin typeface="Courier New" panose="02070309020205020404" pitchFamily="49" charset="0"/>
              </a:rPr>
              <a:t>)</a:t>
            </a:r>
          </a:p>
          <a:p>
            <a:pPr marL="0" marR="0">
              <a:buNone/>
            </a:pPr>
            <a:r>
              <a:rPr lang="en-US" altLang="zh-CN" sz="1800" dirty="0" smtClean="0">
                <a:solidFill>
                  <a:srgbClr val="000000"/>
                </a:solidFill>
                <a:effectLst/>
                <a:latin typeface="Courier New" panose="02070309020205020404" pitchFamily="49" charset="0"/>
              </a:rPr>
              <a:t>{</a:t>
            </a:r>
          </a:p>
          <a:p>
            <a:pPr marL="0" marR="0">
              <a:buNone/>
            </a:pPr>
            <a:r>
              <a:rPr lang="en-US" altLang="zh-CN" sz="1800" dirty="0" err="1" smtClean="0">
                <a:solidFill>
                  <a:srgbClr val="000000"/>
                </a:solidFill>
                <a:effectLst/>
                <a:latin typeface="Courier New" panose="02070309020205020404" pitchFamily="49" charset="0"/>
              </a:rPr>
              <a:t>uart_send_complete_flag</a:t>
            </a:r>
            <a:r>
              <a:rPr lang="en-US" altLang="zh-CN" sz="1800" dirty="0" smtClean="0">
                <a:solidFill>
                  <a:srgbClr val="000000"/>
                </a:solidFill>
                <a:effectLst/>
                <a:latin typeface="Courier New" panose="02070309020205020404" pitchFamily="49" charset="0"/>
              </a:rPr>
              <a:t> = true;</a:t>
            </a:r>
          </a:p>
          <a:p>
            <a:pPr marL="0" marR="0">
              <a:buNone/>
            </a:pPr>
            <a:r>
              <a:rPr lang="en-US" altLang="zh-CN" sz="1800" dirty="0" smtClean="0">
                <a:solidFill>
                  <a:srgbClr val="000000"/>
                </a:solidFill>
                <a:effectLst/>
                <a:latin typeface="Courier New" panose="02070309020205020404" pitchFamily="49" charset="0"/>
              </a:rPr>
              <a:t>}</a:t>
            </a:r>
          </a:p>
          <a:p>
            <a:pPr marL="0" marR="0"/>
            <a:r>
              <a:rPr lang="en-US" altLang="zh-CN" sz="1800" dirty="0" smtClean="0">
                <a:solidFill>
                  <a:srgbClr val="000000"/>
                </a:solidFill>
                <a:effectLst/>
                <a:latin typeface="Courier New" panose="02070309020205020404" pitchFamily="49" charset="0"/>
              </a:rPr>
              <a:t>}</a:t>
            </a:r>
            <a:endParaRPr lang="en-US" altLang="zh-CN" sz="1800" dirty="0">
              <a:solidFill>
                <a:srgbClr val="000000"/>
              </a:solidFill>
              <a:effectLst/>
              <a:latin typeface="Courier New" panose="02070309020205020404" pitchFamily="49" charset="0"/>
            </a:endParaRPr>
          </a:p>
        </p:txBody>
      </p:sp>
      <p:pic>
        <p:nvPicPr>
          <p:cNvPr id="9219" name="Picture 3">
            <a:extLst>
              <a:ext uri="{FF2B5EF4-FFF2-40B4-BE49-F238E27FC236}">
                <a16:creationId xmlns:a16="http://schemas.microsoft.com/office/drawing/2014/main" id="{53FAA7FB-B29A-AA39-B969-178EE9EB0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443" y="4410805"/>
            <a:ext cx="5638654" cy="183765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CCD65365-7AD2-D067-B048-A9A69C45D16D}"/>
              </a:ext>
            </a:extLst>
          </p:cNvPr>
          <p:cNvPicPr>
            <a:picLocks noChangeAspect="1"/>
          </p:cNvPicPr>
          <p:nvPr/>
        </p:nvPicPr>
        <p:blipFill>
          <a:blip r:embed="rId4"/>
          <a:stretch>
            <a:fillRect/>
          </a:stretch>
        </p:blipFill>
        <p:spPr>
          <a:xfrm>
            <a:off x="7946048" y="685671"/>
            <a:ext cx="3385478" cy="3029441"/>
          </a:xfrm>
          <a:prstGeom prst="rect">
            <a:avLst/>
          </a:prstGeom>
        </p:spPr>
      </p:pic>
    </p:spTree>
    <p:extLst>
      <p:ext uri="{BB962C8B-B14F-4D97-AF65-F5344CB8AC3E}">
        <p14:creationId xmlns:p14="http://schemas.microsoft.com/office/powerpoint/2010/main" val="3668592975"/>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0126E-B8CD-F17D-8A8E-E9AE366D1813}"/>
            </a:ext>
          </a:extLst>
        </p:cNvPr>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883744" y="1424745"/>
            <a:ext cx="6308255" cy="3265496"/>
          </a:xfrm>
          <a:prstGeom prst="rect">
            <a:avLst/>
          </a:prstGeom>
        </p:spPr>
      </p:pic>
      <p:sp>
        <p:nvSpPr>
          <p:cNvPr id="2" name="Title 1">
            <a:extLst>
              <a:ext uri="{FF2B5EF4-FFF2-40B4-BE49-F238E27FC236}">
                <a16:creationId xmlns:a16="http://schemas.microsoft.com/office/drawing/2014/main" id="{278D8ECF-7A11-666F-A1D2-197E1C49A9E3}"/>
              </a:ext>
            </a:extLst>
          </p:cNvPr>
          <p:cNvSpPr>
            <a:spLocks noGrp="1"/>
          </p:cNvSpPr>
          <p:nvPr>
            <p:ph type="title"/>
          </p:nvPr>
        </p:nvSpPr>
        <p:spPr>
          <a:xfrm>
            <a:off x="467999" y="609538"/>
            <a:ext cx="11244575" cy="443198"/>
          </a:xfrm>
        </p:spPr>
        <p:txBody>
          <a:bodyPr/>
          <a:lstStyle/>
          <a:p>
            <a:r>
              <a:rPr lang="en-US" altLang="zh-CN" b="0" dirty="0" err="1">
                <a:latin typeface="+mn-lt"/>
                <a:ea typeface="黑体" panose="02010609060101010101" pitchFamily="49" charset="-122"/>
              </a:rPr>
              <a:t>R_SCI_UART_Write</a:t>
            </a:r>
            <a:r>
              <a:rPr lang="en-US" altLang="zh-CN" b="0" dirty="0">
                <a:latin typeface="+mn-lt"/>
                <a:ea typeface="黑体" panose="02010609060101010101" pitchFamily="49" charset="-122"/>
              </a:rPr>
              <a:t>()</a:t>
            </a:r>
            <a:r>
              <a:rPr lang="zh-CN" altLang="en-US" b="0" dirty="0">
                <a:latin typeface="+mn-lt"/>
                <a:ea typeface="黑体" panose="02010609060101010101" pitchFamily="49" charset="-122"/>
              </a:rPr>
              <a:t>函数原型</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A30B6983-FA81-C2BE-290C-AF031FE5B504}"/>
              </a:ext>
            </a:extLst>
          </p:cNvPr>
          <p:cNvSpPr txBox="1"/>
          <p:nvPr/>
        </p:nvSpPr>
        <p:spPr>
          <a:xfrm>
            <a:off x="467999" y="1240079"/>
            <a:ext cx="7297367" cy="369332"/>
          </a:xfrm>
          <a:prstGeom prst="rect">
            <a:avLst/>
          </a:prstGeom>
          <a:noFill/>
        </p:spPr>
        <p:txBody>
          <a:bodyPr wrap="square">
            <a:spAutoFit/>
          </a:bodyPr>
          <a:lstStyle/>
          <a:p>
            <a:r>
              <a:rPr lang="zh-CN" altLang="en-US" dirty="0"/>
              <a:t>故可以用 </a:t>
            </a:r>
            <a:r>
              <a:rPr lang="en-US" altLang="zh-CN" dirty="0" err="1"/>
              <a:t>R_UARTA_Write</a:t>
            </a:r>
            <a:r>
              <a:rPr lang="en-US" altLang="zh-CN" dirty="0"/>
              <a:t>()</a:t>
            </a:r>
            <a:r>
              <a:rPr lang="zh-CN" altLang="en-US" dirty="0"/>
              <a:t>函数进行串口数据输出。</a:t>
            </a:r>
            <a:endParaRPr lang="zh-CN" altLang="en-US" dirty="0">
              <a:effectLst/>
            </a:endParaRPr>
          </a:p>
        </p:txBody>
      </p:sp>
      <p:sp>
        <p:nvSpPr>
          <p:cNvPr id="5" name="矩形 4"/>
          <p:cNvSpPr/>
          <p:nvPr/>
        </p:nvSpPr>
        <p:spPr>
          <a:xfrm>
            <a:off x="467999" y="2555228"/>
            <a:ext cx="6096000" cy="2031325"/>
          </a:xfrm>
          <a:prstGeom prst="rect">
            <a:avLst/>
          </a:prstGeom>
        </p:spPr>
        <p:txBody>
          <a:bodyPr>
            <a:spAutoFit/>
          </a:bodyPr>
          <a:lstStyle/>
          <a:p>
            <a:r>
              <a:rPr lang="en-US" altLang="zh-CN" b="1" dirty="0">
                <a:solidFill>
                  <a:srgbClr val="7F0055"/>
                </a:solidFill>
                <a:latin typeface="Consolas" panose="020B0609020204030204" pitchFamily="49" charset="0"/>
              </a:rPr>
              <a:t>unsigned</a:t>
            </a:r>
            <a:r>
              <a:rPr lang="en-US" altLang="zh-CN"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char</a:t>
            </a:r>
            <a:r>
              <a:rPr lang="en-US" altLang="zh-CN" dirty="0">
                <a:solidFill>
                  <a:srgbClr val="000000"/>
                </a:solidFill>
                <a:latin typeface="Consolas" panose="020B0609020204030204" pitchFamily="49" charset="0"/>
              </a:rPr>
              <a:t> buff[]=</a:t>
            </a:r>
            <a:r>
              <a:rPr lang="en-US" altLang="zh-CN" dirty="0">
                <a:solidFill>
                  <a:srgbClr val="2A00FF"/>
                </a:solidFill>
                <a:latin typeface="Consolas" panose="020B0609020204030204" pitchFamily="49" charset="0"/>
              </a:rPr>
              <a:t>"RA E2STUDIO"</a:t>
            </a:r>
            <a:r>
              <a:rPr lang="en-US" altLang="zh-CN" dirty="0">
                <a:solidFill>
                  <a:srgbClr val="000000"/>
                </a:solidFill>
                <a:latin typeface="Consolas" panose="020B0609020204030204" pitchFamily="49" charset="0"/>
              </a:rPr>
              <a:t>;</a:t>
            </a:r>
          </a:p>
          <a:p>
            <a:r>
              <a:rPr lang="en-US" altLang="zh-CN" dirty="0">
                <a:solidFill>
                  <a:srgbClr val="005032"/>
                </a:solidFill>
                <a:latin typeface="Consolas" panose="020B0609020204030204" pitchFamily="49" charset="0"/>
              </a:rPr>
              <a:t>uint8_t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buff_len</a:t>
            </a:r>
            <a:r>
              <a:rPr lang="en-US" altLang="zh-CN" dirty="0">
                <a:solidFill>
                  <a:srgbClr val="000000"/>
                </a:solidFill>
                <a:latin typeface="Consolas" panose="020B0609020204030204" pitchFamily="49" charset="0"/>
              </a:rPr>
              <a:t> = </a:t>
            </a:r>
            <a:r>
              <a:rPr lang="en-US" altLang="zh-CN" b="1" dirty="0" err="1">
                <a:solidFill>
                  <a:srgbClr val="642880"/>
                </a:solidFill>
                <a:latin typeface="Consolas" panose="020B0609020204030204" pitchFamily="49" charset="0"/>
              </a:rPr>
              <a:t>strlen</a:t>
            </a:r>
            <a:r>
              <a:rPr lang="en-US" altLang="zh-CN" dirty="0">
                <a:solidFill>
                  <a:srgbClr val="000000"/>
                </a:solidFill>
                <a:latin typeface="Consolas" panose="020B0609020204030204" pitchFamily="49" charset="0"/>
              </a:rPr>
              <a:t>(buff);</a:t>
            </a:r>
          </a:p>
          <a:p>
            <a:r>
              <a:rPr lang="en-US" altLang="zh-CN" dirty="0">
                <a:solidFill>
                  <a:srgbClr val="000000"/>
                </a:solidFill>
                <a:latin typeface="Consolas" panose="020B0609020204030204" pitchFamily="49" charset="0"/>
              </a:rPr>
              <a:t>err = </a:t>
            </a:r>
            <a:r>
              <a:rPr lang="en-US" altLang="zh-CN" dirty="0" err="1">
                <a:solidFill>
                  <a:srgbClr val="000000"/>
                </a:solidFill>
                <a:latin typeface="Consolas" panose="020B0609020204030204" pitchFamily="49" charset="0"/>
              </a:rPr>
              <a:t>R_SCI_UART_Write</a:t>
            </a:r>
            <a:r>
              <a:rPr lang="en-US" altLang="zh-CN" dirty="0">
                <a:solidFill>
                  <a:srgbClr val="000000"/>
                </a:solidFill>
                <a:latin typeface="Consolas" panose="020B0609020204030204" pitchFamily="49" charset="0"/>
              </a:rPr>
              <a:t>(&amp;g_uart9_ctrl, buff, </a:t>
            </a:r>
            <a:r>
              <a:rPr lang="en-US" altLang="zh-CN" dirty="0" err="1">
                <a:solidFill>
                  <a:srgbClr val="000000"/>
                </a:solidFill>
                <a:latin typeface="Consolas" panose="020B0609020204030204" pitchFamily="49" charset="0"/>
              </a:rPr>
              <a:t>buff_len</a:t>
            </a:r>
            <a:r>
              <a:rPr lang="en-US" altLang="zh-CN" dirty="0">
                <a:solidFill>
                  <a:srgbClr val="000000"/>
                </a:solidFill>
                <a:latin typeface="Consolas" panose="020B0609020204030204" pitchFamily="49" charset="0"/>
              </a:rPr>
              <a:t>);</a:t>
            </a:r>
          </a:p>
          <a:p>
            <a:r>
              <a:rPr lang="en-US" altLang="zh-CN" b="1" dirty="0">
                <a:solidFill>
                  <a:srgbClr val="7F0055"/>
                </a:solidFill>
                <a:latin typeface="Consolas" panose="020B0609020204030204" pitchFamily="49" charset="0"/>
              </a:rPr>
              <a:t>if</a:t>
            </a:r>
            <a:r>
              <a:rPr lang="en-US" altLang="zh-CN" dirty="0">
                <a:solidFill>
                  <a:srgbClr val="000000"/>
                </a:solidFill>
                <a:latin typeface="Consolas" panose="020B0609020204030204" pitchFamily="49" charset="0"/>
              </a:rPr>
              <a:t>(</a:t>
            </a:r>
            <a:r>
              <a:rPr lang="en-US" altLang="zh-CN" i="1" dirty="0">
                <a:solidFill>
                  <a:srgbClr val="0000C0"/>
                </a:solidFill>
                <a:latin typeface="Consolas" panose="020B0609020204030204" pitchFamily="49" charset="0"/>
              </a:rPr>
              <a:t>FSP_SUCCESS</a:t>
            </a:r>
            <a:r>
              <a:rPr lang="en-US" altLang="zh-CN" dirty="0">
                <a:solidFill>
                  <a:srgbClr val="000000"/>
                </a:solidFill>
                <a:latin typeface="Consolas" panose="020B0609020204030204" pitchFamily="49" charset="0"/>
              </a:rPr>
              <a:t> != err) __BKPT();</a:t>
            </a:r>
          </a:p>
          <a:p>
            <a:r>
              <a:rPr lang="en-US" altLang="zh-CN" b="1" dirty="0">
                <a:solidFill>
                  <a:srgbClr val="7F0055"/>
                </a:solidFill>
                <a:latin typeface="Consolas" panose="020B0609020204030204" pitchFamily="49" charset="0"/>
              </a:rPr>
              <a:t>while</a:t>
            </a:r>
            <a:r>
              <a:rPr lang="en-US" altLang="zh-CN" dirty="0">
                <a:solidFill>
                  <a:srgbClr val="000000"/>
                </a:solidFill>
                <a:latin typeface="Consolas" panose="020B0609020204030204" pitchFamily="49" charset="0"/>
              </a:rPr>
              <a:t>(</a:t>
            </a:r>
            <a:r>
              <a:rPr lang="en-US" altLang="zh-CN" dirty="0" err="1">
                <a:solidFill>
                  <a:srgbClr val="000000"/>
                </a:solidFill>
                <a:latin typeface="Consolas" panose="020B0609020204030204" pitchFamily="49" charset="0"/>
              </a:rPr>
              <a:t>uart_send_complete_flag</a:t>
            </a:r>
            <a:r>
              <a:rPr lang="en-US" altLang="zh-CN" dirty="0">
                <a:solidFill>
                  <a:srgbClr val="000000"/>
                </a:solidFill>
                <a:latin typeface="Consolas" panose="020B0609020204030204" pitchFamily="49" charset="0"/>
              </a:rPr>
              <a:t> == false){}</a:t>
            </a:r>
          </a:p>
          <a:p>
            <a:r>
              <a:rPr lang="en-US" altLang="zh-CN" dirty="0" err="1">
                <a:solidFill>
                  <a:srgbClr val="000000"/>
                </a:solidFill>
                <a:latin typeface="Consolas" panose="020B0609020204030204" pitchFamily="49" charset="0"/>
              </a:rPr>
              <a:t>uart_send_complete_flag</a:t>
            </a:r>
            <a:r>
              <a:rPr lang="en-US" altLang="zh-CN" dirty="0">
                <a:solidFill>
                  <a:srgbClr val="000000"/>
                </a:solidFill>
                <a:latin typeface="Consolas" panose="020B0609020204030204" pitchFamily="49" charset="0"/>
              </a:rPr>
              <a:t> = false; </a:t>
            </a:r>
          </a:p>
        </p:txBody>
      </p:sp>
    </p:spTree>
    <p:extLst>
      <p:ext uri="{BB962C8B-B14F-4D97-AF65-F5344CB8AC3E}">
        <p14:creationId xmlns:p14="http://schemas.microsoft.com/office/powerpoint/2010/main" val="3854752515"/>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658B2-2288-CE08-6276-55109FEB4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FE3C86-07FF-A676-00DC-36A1D252F5C7}"/>
              </a:ext>
            </a:extLst>
          </p:cNvPr>
          <p:cNvSpPr>
            <a:spLocks noGrp="1"/>
          </p:cNvSpPr>
          <p:nvPr>
            <p:ph type="title"/>
          </p:nvPr>
        </p:nvSpPr>
        <p:spPr>
          <a:xfrm>
            <a:off x="467999" y="609538"/>
            <a:ext cx="11244575" cy="443198"/>
          </a:xfrm>
        </p:spPr>
        <p:txBody>
          <a:bodyPr/>
          <a:lstStyle/>
          <a:p>
            <a:r>
              <a:rPr lang="en-US" altLang="zh-CN" b="0" dirty="0" err="1">
                <a:latin typeface="+mn-lt"/>
                <a:ea typeface="黑体" panose="02010609060101010101" pitchFamily="49" charset="-122"/>
              </a:rPr>
              <a:t>printf</a:t>
            </a:r>
            <a:r>
              <a:rPr lang="zh-CN" altLang="en-US" b="0" dirty="0">
                <a:latin typeface="+mn-lt"/>
                <a:ea typeface="黑体" panose="02010609060101010101" pitchFamily="49" charset="-122"/>
              </a:rPr>
              <a:t>输出重定向到串口</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55B49B2C-DE94-EE0B-8832-B85BE2011557}"/>
              </a:ext>
            </a:extLst>
          </p:cNvPr>
          <p:cNvSpPr txBox="1"/>
          <p:nvPr/>
        </p:nvSpPr>
        <p:spPr>
          <a:xfrm>
            <a:off x="467999" y="1424745"/>
            <a:ext cx="7297367" cy="923330"/>
          </a:xfrm>
          <a:prstGeom prst="rect">
            <a:avLst/>
          </a:prstGeom>
          <a:noFill/>
        </p:spPr>
        <p:txBody>
          <a:bodyPr wrap="square">
            <a:spAutoFit/>
          </a:bodyPr>
          <a:lstStyle/>
          <a:p>
            <a:pPr marL="0" marR="0"/>
            <a:r>
              <a:rPr lang="zh-CN" altLang="en-US" dirty="0">
                <a:effectLst/>
              </a:rPr>
              <a:t>打印最常用的方法是</a:t>
            </a:r>
            <a:r>
              <a:rPr lang="en-US" altLang="zh-CN" dirty="0" err="1">
                <a:effectLst/>
              </a:rPr>
              <a:t>printf</a:t>
            </a:r>
            <a:r>
              <a:rPr lang="zh-CN" altLang="en-US" dirty="0">
                <a:effectLst/>
              </a:rPr>
              <a:t>，所以要解决的问题是将</a:t>
            </a:r>
            <a:r>
              <a:rPr lang="en-US" altLang="zh-CN" dirty="0" err="1">
                <a:effectLst/>
              </a:rPr>
              <a:t>printf</a:t>
            </a:r>
            <a:r>
              <a:rPr lang="zh-CN" altLang="en-US" dirty="0">
                <a:effectLst/>
              </a:rPr>
              <a:t>的输出重定向到串口，然后通过串口将数据发送出去。注意一定要加上头文件</a:t>
            </a:r>
            <a:r>
              <a:rPr lang="en-US" altLang="zh-CN" dirty="0">
                <a:effectLst/>
              </a:rPr>
              <a:t>#include &lt;</a:t>
            </a:r>
            <a:r>
              <a:rPr lang="en-US" altLang="zh-CN" dirty="0" err="1">
                <a:effectLst/>
              </a:rPr>
              <a:t>stdio.h</a:t>
            </a:r>
            <a:r>
              <a:rPr lang="en-US" altLang="zh-CN" dirty="0">
                <a:effectLst/>
              </a:rPr>
              <a:t>&gt;</a:t>
            </a:r>
            <a:endParaRPr lang="zh-CN" altLang="en-US" dirty="0">
              <a:effectLst/>
            </a:endParaRPr>
          </a:p>
        </p:txBody>
      </p:sp>
      <p:sp>
        <p:nvSpPr>
          <p:cNvPr id="11" name="文本框 10">
            <a:extLst>
              <a:ext uri="{FF2B5EF4-FFF2-40B4-BE49-F238E27FC236}">
                <a16:creationId xmlns:a16="http://schemas.microsoft.com/office/drawing/2014/main" id="{B4AE3AD5-99A3-EB08-DF3B-B3BC49BFF185}"/>
              </a:ext>
            </a:extLst>
          </p:cNvPr>
          <p:cNvSpPr txBox="1"/>
          <p:nvPr/>
        </p:nvSpPr>
        <p:spPr>
          <a:xfrm>
            <a:off x="467999" y="2348075"/>
            <a:ext cx="10947933" cy="3970318"/>
          </a:xfrm>
          <a:prstGeom prst="rect">
            <a:avLst/>
          </a:prstGeom>
          <a:noFill/>
        </p:spPr>
        <p:txBody>
          <a:bodyPr wrap="square">
            <a:spAutoFit/>
          </a:bodyPr>
          <a:lstStyle/>
          <a:p>
            <a:pPr marL="0" marR="0">
              <a:buNone/>
            </a:pPr>
            <a:r>
              <a:rPr lang="en-US" altLang="zh-CN" sz="1400" dirty="0">
                <a:solidFill>
                  <a:srgbClr val="000000"/>
                </a:solidFill>
                <a:effectLst/>
                <a:latin typeface="Courier New" panose="02070309020205020404" pitchFamily="49" charset="0"/>
              </a:rPr>
              <a:t>PUTCHAR_PROTOTYPE</a:t>
            </a:r>
          </a:p>
          <a:p>
            <a:pPr marL="0" marR="0">
              <a:buNone/>
            </a:pPr>
            <a:r>
              <a:rPr lang="en-US" altLang="zh-CN" sz="1400" dirty="0">
                <a:solidFill>
                  <a:srgbClr val="000000"/>
                </a:solidFill>
                <a:effectLst/>
                <a:latin typeface="Courier New" panose="02070309020205020404" pitchFamily="49" charset="0"/>
              </a:rPr>
              <a:t>{</a:t>
            </a:r>
          </a:p>
          <a:p>
            <a:pPr marL="0" marR="0">
              <a:buNone/>
            </a:pPr>
            <a:r>
              <a:rPr lang="en-US" altLang="zh-CN" sz="1400" dirty="0">
                <a:solidFill>
                  <a:srgbClr val="000000"/>
                </a:solidFill>
                <a:effectLst/>
                <a:latin typeface="Courier New" panose="02070309020205020404" pitchFamily="49" charset="0"/>
              </a:rPr>
              <a:t>err = </a:t>
            </a:r>
            <a:r>
              <a:rPr lang="en-US" altLang="zh-CN" sz="1400" dirty="0" err="1">
                <a:solidFill>
                  <a:srgbClr val="000000"/>
                </a:solidFill>
                <a:effectLst/>
                <a:latin typeface="Courier New" panose="02070309020205020404" pitchFamily="49" charset="0"/>
              </a:rPr>
              <a:t>R_SCI_UART_Write</a:t>
            </a:r>
            <a:r>
              <a:rPr lang="en-US" altLang="zh-CN" sz="1400" dirty="0">
                <a:solidFill>
                  <a:srgbClr val="000000"/>
                </a:solidFill>
                <a:effectLst/>
                <a:latin typeface="Courier New" panose="02070309020205020404" pitchFamily="49" charset="0"/>
              </a:rPr>
              <a:t>(&amp;g_uart9_ctrl, (</a:t>
            </a:r>
            <a:r>
              <a:rPr lang="en-US" altLang="zh-CN" sz="1400" dirty="0">
                <a:solidFill>
                  <a:srgbClr val="005032"/>
                </a:solidFill>
                <a:effectLst/>
                <a:latin typeface="Courier New" panose="02070309020205020404" pitchFamily="49" charset="0"/>
              </a:rPr>
              <a:t>uint8_t</a:t>
            </a:r>
            <a:r>
              <a:rPr lang="en-US" altLang="zh-CN" sz="1400" dirty="0">
                <a:solidFill>
                  <a:srgbClr val="000000"/>
                </a:solidFill>
                <a:effectLst/>
                <a:latin typeface="Courier New" panose="02070309020205020404" pitchFamily="49" charset="0"/>
              </a:rPr>
              <a:t> *)&amp;</a:t>
            </a:r>
            <a:r>
              <a:rPr lang="en-US" altLang="zh-CN" sz="1400" dirty="0" err="1">
                <a:solidFill>
                  <a:srgbClr val="000000"/>
                </a:solidFill>
                <a:effectLst/>
                <a:latin typeface="Courier New" panose="02070309020205020404" pitchFamily="49" charset="0"/>
              </a:rPr>
              <a:t>ch</a:t>
            </a:r>
            <a:r>
              <a:rPr lang="en-US" altLang="zh-CN" sz="1400" dirty="0">
                <a:solidFill>
                  <a:srgbClr val="000000"/>
                </a:solidFill>
                <a:effectLst/>
                <a:latin typeface="Courier New" panose="02070309020205020404" pitchFamily="49" charset="0"/>
              </a:rPr>
              <a:t>, 1);</a:t>
            </a:r>
          </a:p>
          <a:p>
            <a:pPr marL="0" marR="0">
              <a:buNone/>
            </a:pPr>
            <a:r>
              <a:rPr lang="en-US" altLang="zh-CN" sz="1400" b="1" dirty="0">
                <a:solidFill>
                  <a:srgbClr val="7F0055"/>
                </a:solidFill>
                <a:effectLst/>
                <a:latin typeface="Courier New" panose="02070309020205020404" pitchFamily="49" charset="0"/>
              </a:rPr>
              <a:t>if</a:t>
            </a:r>
            <a:r>
              <a:rPr lang="en-US" altLang="zh-CN" sz="1400" dirty="0">
                <a:solidFill>
                  <a:srgbClr val="000000"/>
                </a:solidFill>
                <a:effectLst/>
                <a:latin typeface="Courier New" panose="02070309020205020404" pitchFamily="49" charset="0"/>
              </a:rPr>
              <a:t>(</a:t>
            </a:r>
            <a:r>
              <a:rPr lang="en-US" altLang="zh-CN" sz="1400" i="1" dirty="0">
                <a:solidFill>
                  <a:srgbClr val="0000C0"/>
                </a:solidFill>
                <a:effectLst/>
                <a:latin typeface="Courier New" panose="02070309020205020404" pitchFamily="49" charset="0"/>
              </a:rPr>
              <a:t>FSP_SUCCESS</a:t>
            </a:r>
            <a:r>
              <a:rPr lang="en-US" altLang="zh-CN" sz="1400" dirty="0">
                <a:solidFill>
                  <a:srgbClr val="000000"/>
                </a:solidFill>
                <a:effectLst/>
                <a:latin typeface="Courier New" panose="02070309020205020404" pitchFamily="49" charset="0"/>
              </a:rPr>
              <a:t> != err) __BKPT();</a:t>
            </a:r>
          </a:p>
          <a:p>
            <a:pPr marL="0" marR="0">
              <a:buNone/>
            </a:pPr>
            <a:r>
              <a:rPr lang="en-US" altLang="zh-CN" sz="1400" b="1" dirty="0">
                <a:solidFill>
                  <a:srgbClr val="7F0055"/>
                </a:solidFill>
                <a:effectLst/>
                <a:latin typeface="Courier New" panose="02070309020205020404" pitchFamily="49" charset="0"/>
              </a:rPr>
              <a:t>while</a:t>
            </a:r>
            <a:r>
              <a:rPr lang="en-US" altLang="zh-CN" sz="1400" dirty="0">
                <a:solidFill>
                  <a:srgbClr val="000000"/>
                </a:solidFill>
                <a:effectLst/>
                <a:latin typeface="Courier New" panose="02070309020205020404" pitchFamily="49" charset="0"/>
              </a:rPr>
              <a:t>(</a:t>
            </a:r>
            <a:r>
              <a:rPr lang="en-US" altLang="zh-CN" sz="1400" dirty="0" err="1">
                <a:solidFill>
                  <a:srgbClr val="000000"/>
                </a:solidFill>
                <a:effectLst/>
                <a:latin typeface="Courier New" panose="02070309020205020404" pitchFamily="49" charset="0"/>
              </a:rPr>
              <a:t>uart_send_complete_flag</a:t>
            </a:r>
            <a:r>
              <a:rPr lang="en-US" altLang="zh-CN" sz="1400" dirty="0">
                <a:solidFill>
                  <a:srgbClr val="000000"/>
                </a:solidFill>
                <a:effectLst/>
                <a:latin typeface="Courier New" panose="02070309020205020404" pitchFamily="49" charset="0"/>
              </a:rPr>
              <a:t> == false){}</a:t>
            </a:r>
          </a:p>
          <a:p>
            <a:pPr marL="0" marR="0">
              <a:buNone/>
            </a:pPr>
            <a:r>
              <a:rPr lang="en-US" altLang="zh-CN" sz="1400" dirty="0" err="1">
                <a:solidFill>
                  <a:srgbClr val="000000"/>
                </a:solidFill>
                <a:effectLst/>
                <a:latin typeface="Courier New" panose="02070309020205020404" pitchFamily="49" charset="0"/>
              </a:rPr>
              <a:t>uart_send_complete_flag</a:t>
            </a:r>
            <a:r>
              <a:rPr lang="en-US" altLang="zh-CN" sz="1400" dirty="0">
                <a:solidFill>
                  <a:srgbClr val="000000"/>
                </a:solidFill>
                <a:effectLst/>
                <a:latin typeface="Courier New" panose="02070309020205020404" pitchFamily="49" charset="0"/>
              </a:rPr>
              <a:t> = false;</a:t>
            </a:r>
          </a:p>
          <a:p>
            <a:pPr marL="0" marR="0">
              <a:buNone/>
            </a:pPr>
            <a:r>
              <a:rPr lang="en-US" altLang="zh-CN" sz="1400" b="1" dirty="0">
                <a:solidFill>
                  <a:srgbClr val="7F0055"/>
                </a:solidFill>
                <a:effectLst/>
                <a:latin typeface="Courier New" panose="02070309020205020404" pitchFamily="49" charset="0"/>
              </a:rPr>
              <a:t>return</a:t>
            </a:r>
            <a:r>
              <a:rPr lang="en-US" altLang="zh-CN" sz="1400" dirty="0">
                <a:solidFill>
                  <a:srgbClr val="000000"/>
                </a:solidFill>
                <a:effectLst/>
                <a:latin typeface="Courier New" panose="02070309020205020404" pitchFamily="49" charset="0"/>
              </a:rPr>
              <a:t> </a:t>
            </a:r>
            <a:r>
              <a:rPr lang="en-US" altLang="zh-CN" sz="1400" dirty="0" err="1">
                <a:solidFill>
                  <a:srgbClr val="000000"/>
                </a:solidFill>
                <a:effectLst/>
                <a:latin typeface="Courier New" panose="02070309020205020404" pitchFamily="49" charset="0"/>
              </a:rPr>
              <a:t>ch</a:t>
            </a:r>
            <a:r>
              <a:rPr lang="en-US" altLang="zh-CN" sz="1400" dirty="0">
                <a:solidFill>
                  <a:srgbClr val="000000"/>
                </a:solidFill>
                <a:effectLst/>
                <a:latin typeface="Courier New" panose="02070309020205020404" pitchFamily="49" charset="0"/>
              </a:rPr>
              <a:t>;</a:t>
            </a:r>
          </a:p>
          <a:p>
            <a:pPr marL="0" marR="0">
              <a:buNone/>
            </a:pPr>
            <a:r>
              <a:rPr lang="en-US" altLang="zh-CN" sz="1400" dirty="0">
                <a:solidFill>
                  <a:srgbClr val="000000"/>
                </a:solidFill>
                <a:effectLst/>
                <a:latin typeface="Courier New" panose="02070309020205020404" pitchFamily="49" charset="0"/>
              </a:rPr>
              <a:t>}</a:t>
            </a:r>
          </a:p>
          <a:p>
            <a:pPr marL="0" marR="0">
              <a:buNone/>
            </a:pPr>
            <a:r>
              <a:rPr lang="en-US" altLang="zh-CN" sz="1400" dirty="0">
                <a:solidFill>
                  <a:srgbClr val="000000"/>
                </a:solidFill>
                <a:effectLst/>
                <a:latin typeface="Courier New" panose="02070309020205020404" pitchFamily="49" charset="0"/>
              </a:rPr>
              <a:t/>
            </a:r>
            <a:br>
              <a:rPr lang="en-US" altLang="zh-CN" sz="1400" dirty="0">
                <a:solidFill>
                  <a:srgbClr val="000000"/>
                </a:solidFill>
                <a:effectLst/>
                <a:latin typeface="Courier New" panose="02070309020205020404" pitchFamily="49" charset="0"/>
              </a:rPr>
            </a:br>
            <a:endParaRPr lang="en-US" altLang="zh-CN" sz="1400" dirty="0">
              <a:solidFill>
                <a:srgbClr val="000000"/>
              </a:solidFill>
              <a:effectLst/>
              <a:latin typeface="Courier New" panose="02070309020205020404" pitchFamily="49" charset="0"/>
            </a:endParaRPr>
          </a:p>
          <a:p>
            <a:pPr marL="0" marR="0">
              <a:buNone/>
            </a:pPr>
            <a:r>
              <a:rPr lang="en-US" altLang="zh-CN" sz="1400" b="1" dirty="0">
                <a:solidFill>
                  <a:srgbClr val="7F0055"/>
                </a:solidFill>
                <a:effectLst/>
                <a:latin typeface="Courier New" panose="02070309020205020404" pitchFamily="49" charset="0"/>
              </a:rPr>
              <a:t>int</a:t>
            </a:r>
            <a:r>
              <a:rPr lang="en-US" altLang="zh-CN" sz="1400" dirty="0">
                <a:solidFill>
                  <a:srgbClr val="000000"/>
                </a:solidFill>
                <a:effectLst/>
                <a:latin typeface="Courier New" panose="02070309020205020404" pitchFamily="49" charset="0"/>
              </a:rPr>
              <a:t> </a:t>
            </a:r>
            <a:r>
              <a:rPr lang="en-US" altLang="zh-CN" sz="1400" b="1" dirty="0">
                <a:solidFill>
                  <a:srgbClr val="000000"/>
                </a:solidFill>
                <a:effectLst/>
                <a:latin typeface="Courier New" panose="02070309020205020404" pitchFamily="49" charset="0"/>
              </a:rPr>
              <a:t>_write</a:t>
            </a:r>
            <a:r>
              <a:rPr lang="en-US" altLang="zh-CN" sz="1400" dirty="0">
                <a:solidFill>
                  <a:srgbClr val="000000"/>
                </a:solidFill>
                <a:effectLst/>
                <a:latin typeface="Courier New" panose="02070309020205020404" pitchFamily="49" charset="0"/>
              </a:rPr>
              <a:t>(</a:t>
            </a:r>
            <a:r>
              <a:rPr lang="en-US" altLang="zh-CN" sz="1400" b="1" dirty="0">
                <a:solidFill>
                  <a:srgbClr val="7F0055"/>
                </a:solidFill>
                <a:effectLst/>
                <a:latin typeface="Courier New" panose="02070309020205020404" pitchFamily="49" charset="0"/>
              </a:rPr>
              <a:t>int</a:t>
            </a:r>
            <a:r>
              <a:rPr lang="en-US" altLang="zh-CN" sz="1400" dirty="0">
                <a:solidFill>
                  <a:srgbClr val="000000"/>
                </a:solidFill>
                <a:effectLst/>
                <a:latin typeface="Courier New" panose="02070309020205020404" pitchFamily="49" charset="0"/>
              </a:rPr>
              <a:t> </a:t>
            </a:r>
            <a:r>
              <a:rPr lang="en-US" altLang="zh-CN" sz="1400" dirty="0" err="1">
                <a:solidFill>
                  <a:srgbClr val="000000"/>
                </a:solidFill>
                <a:effectLst/>
                <a:latin typeface="Courier New" panose="02070309020205020404" pitchFamily="49" charset="0"/>
              </a:rPr>
              <a:t>fd,</a:t>
            </a:r>
            <a:r>
              <a:rPr lang="en-US" altLang="zh-CN" sz="1400" b="1" dirty="0" err="1">
                <a:solidFill>
                  <a:srgbClr val="7F0055"/>
                </a:solidFill>
                <a:effectLst/>
                <a:latin typeface="Courier New" panose="02070309020205020404" pitchFamily="49" charset="0"/>
              </a:rPr>
              <a:t>char</a:t>
            </a:r>
            <a:r>
              <a:rPr lang="en-US" altLang="zh-CN" sz="1400" dirty="0">
                <a:solidFill>
                  <a:srgbClr val="000000"/>
                </a:solidFill>
                <a:effectLst/>
                <a:latin typeface="Courier New" panose="02070309020205020404" pitchFamily="49" charset="0"/>
              </a:rPr>
              <a:t> *</a:t>
            </a:r>
            <a:r>
              <a:rPr lang="en-US" altLang="zh-CN" sz="1400" dirty="0" err="1">
                <a:solidFill>
                  <a:srgbClr val="000000"/>
                </a:solidFill>
                <a:effectLst/>
                <a:latin typeface="Courier New" panose="02070309020205020404" pitchFamily="49" charset="0"/>
              </a:rPr>
              <a:t>pBuffer,</a:t>
            </a:r>
            <a:r>
              <a:rPr lang="en-US" altLang="zh-CN" sz="1400" b="1" dirty="0" err="1">
                <a:solidFill>
                  <a:srgbClr val="7F0055"/>
                </a:solidFill>
                <a:effectLst/>
                <a:latin typeface="Courier New" panose="02070309020205020404" pitchFamily="49" charset="0"/>
              </a:rPr>
              <a:t>int</a:t>
            </a:r>
            <a:r>
              <a:rPr lang="en-US" altLang="zh-CN" sz="1400" dirty="0">
                <a:solidFill>
                  <a:srgbClr val="000000"/>
                </a:solidFill>
                <a:effectLst/>
                <a:latin typeface="Courier New" panose="02070309020205020404" pitchFamily="49" charset="0"/>
              </a:rPr>
              <a:t> size)</a:t>
            </a:r>
          </a:p>
          <a:p>
            <a:pPr marL="0" marR="0">
              <a:buNone/>
            </a:pPr>
            <a:r>
              <a:rPr lang="en-US" altLang="zh-CN" sz="1400" dirty="0">
                <a:solidFill>
                  <a:srgbClr val="000000"/>
                </a:solidFill>
                <a:effectLst/>
                <a:latin typeface="Courier New" panose="02070309020205020404" pitchFamily="49" charset="0"/>
              </a:rPr>
              <a:t>{</a:t>
            </a:r>
          </a:p>
          <a:p>
            <a:pPr marL="0" marR="0">
              <a:buNone/>
            </a:pPr>
            <a:r>
              <a:rPr lang="en-US" altLang="zh-CN" sz="1400" b="1" dirty="0">
                <a:solidFill>
                  <a:srgbClr val="7F0055"/>
                </a:solidFill>
                <a:effectLst/>
                <a:latin typeface="Courier New" panose="02070309020205020404" pitchFamily="49" charset="0"/>
              </a:rPr>
              <a:t>for</a:t>
            </a:r>
            <a:r>
              <a:rPr lang="en-US" altLang="zh-CN" sz="1400" dirty="0">
                <a:solidFill>
                  <a:srgbClr val="000000"/>
                </a:solidFill>
                <a:effectLst/>
                <a:latin typeface="Courier New" panose="02070309020205020404" pitchFamily="49" charset="0"/>
              </a:rPr>
              <a:t>(</a:t>
            </a:r>
            <a:r>
              <a:rPr lang="en-US" altLang="zh-CN" sz="1400" b="1" dirty="0">
                <a:solidFill>
                  <a:srgbClr val="7F0055"/>
                </a:solidFill>
                <a:effectLst/>
                <a:latin typeface="Courier New" panose="02070309020205020404" pitchFamily="49" charset="0"/>
              </a:rPr>
              <a:t>int</a:t>
            </a:r>
            <a:r>
              <a:rPr lang="en-US" altLang="zh-CN" sz="1400" dirty="0">
                <a:solidFill>
                  <a:srgbClr val="000000"/>
                </a:solidFill>
                <a:effectLst/>
                <a:latin typeface="Courier New" panose="02070309020205020404" pitchFamily="49" charset="0"/>
              </a:rPr>
              <a:t> </a:t>
            </a:r>
            <a:r>
              <a:rPr lang="en-US" altLang="zh-CN" sz="1400" dirty="0" err="1">
                <a:solidFill>
                  <a:srgbClr val="000000"/>
                </a:solidFill>
                <a:effectLst/>
                <a:latin typeface="Courier New" panose="02070309020205020404" pitchFamily="49" charset="0"/>
              </a:rPr>
              <a:t>i</a:t>
            </a:r>
            <a:r>
              <a:rPr lang="en-US" altLang="zh-CN" sz="1400" dirty="0">
                <a:solidFill>
                  <a:srgbClr val="000000"/>
                </a:solidFill>
                <a:effectLst/>
                <a:latin typeface="Courier New" panose="02070309020205020404" pitchFamily="49" charset="0"/>
              </a:rPr>
              <a:t>=0;i&lt;</a:t>
            </a:r>
            <a:r>
              <a:rPr lang="en-US" altLang="zh-CN" sz="1400" dirty="0" err="1">
                <a:solidFill>
                  <a:srgbClr val="000000"/>
                </a:solidFill>
                <a:effectLst/>
                <a:latin typeface="Courier New" panose="02070309020205020404" pitchFamily="49" charset="0"/>
              </a:rPr>
              <a:t>size;i</a:t>
            </a:r>
            <a:r>
              <a:rPr lang="en-US" altLang="zh-CN" sz="1400" dirty="0">
                <a:solidFill>
                  <a:srgbClr val="000000"/>
                </a:solidFill>
                <a:effectLst/>
                <a:latin typeface="Courier New" panose="02070309020205020404" pitchFamily="49" charset="0"/>
              </a:rPr>
              <a:t>++)</a:t>
            </a:r>
          </a:p>
          <a:p>
            <a:pPr marL="0" marR="0">
              <a:buNone/>
            </a:pPr>
            <a:r>
              <a:rPr lang="en-US" altLang="zh-CN" sz="1400" dirty="0">
                <a:solidFill>
                  <a:srgbClr val="000000"/>
                </a:solidFill>
                <a:effectLst/>
                <a:latin typeface="Courier New" panose="02070309020205020404" pitchFamily="49" charset="0"/>
              </a:rPr>
              <a:t>{</a:t>
            </a:r>
          </a:p>
          <a:p>
            <a:pPr marL="0" marR="0">
              <a:buNone/>
            </a:pPr>
            <a:r>
              <a:rPr lang="en-US" altLang="zh-CN" sz="1400" dirty="0">
                <a:solidFill>
                  <a:srgbClr val="000000"/>
                </a:solidFill>
                <a:effectLst/>
                <a:latin typeface="Courier New" panose="02070309020205020404" pitchFamily="49" charset="0"/>
              </a:rPr>
              <a:t>__</a:t>
            </a:r>
            <a:r>
              <a:rPr lang="en-US" altLang="zh-CN" sz="1400" dirty="0" err="1">
                <a:solidFill>
                  <a:srgbClr val="000000"/>
                </a:solidFill>
                <a:effectLst/>
                <a:latin typeface="Courier New" panose="02070309020205020404" pitchFamily="49" charset="0"/>
              </a:rPr>
              <a:t>io_putchar</a:t>
            </a:r>
            <a:r>
              <a:rPr lang="en-US" altLang="zh-CN" sz="1400" dirty="0">
                <a:solidFill>
                  <a:srgbClr val="000000"/>
                </a:solidFill>
                <a:effectLst/>
                <a:latin typeface="Courier New" panose="02070309020205020404" pitchFamily="49" charset="0"/>
              </a:rPr>
              <a:t>(*</a:t>
            </a:r>
            <a:r>
              <a:rPr lang="en-US" altLang="zh-CN" sz="1400" dirty="0" err="1">
                <a:solidFill>
                  <a:srgbClr val="000000"/>
                </a:solidFill>
                <a:effectLst/>
                <a:latin typeface="Courier New" panose="02070309020205020404" pitchFamily="49" charset="0"/>
              </a:rPr>
              <a:t>pBuffer</a:t>
            </a:r>
            <a:r>
              <a:rPr lang="en-US" altLang="zh-CN" sz="1400" dirty="0">
                <a:solidFill>
                  <a:srgbClr val="000000"/>
                </a:solidFill>
                <a:effectLst/>
                <a:latin typeface="Courier New" panose="02070309020205020404" pitchFamily="49" charset="0"/>
              </a:rPr>
              <a:t>++);</a:t>
            </a:r>
          </a:p>
          <a:p>
            <a:pPr marL="0" marR="0">
              <a:buNone/>
            </a:pPr>
            <a:r>
              <a:rPr lang="en-US" altLang="zh-CN" sz="1400" dirty="0">
                <a:solidFill>
                  <a:srgbClr val="000000"/>
                </a:solidFill>
                <a:effectLst/>
                <a:latin typeface="Courier New" panose="02070309020205020404" pitchFamily="49" charset="0"/>
              </a:rPr>
              <a:t>}</a:t>
            </a:r>
          </a:p>
          <a:p>
            <a:pPr marL="0" marR="0">
              <a:buNone/>
            </a:pPr>
            <a:r>
              <a:rPr lang="en-US" altLang="zh-CN" sz="1400" b="1" dirty="0">
                <a:solidFill>
                  <a:srgbClr val="7F0055"/>
                </a:solidFill>
                <a:effectLst/>
                <a:latin typeface="Courier New" panose="02070309020205020404" pitchFamily="49" charset="0"/>
              </a:rPr>
              <a:t>return</a:t>
            </a:r>
            <a:r>
              <a:rPr lang="en-US" altLang="zh-CN" sz="1400" dirty="0">
                <a:solidFill>
                  <a:srgbClr val="000000"/>
                </a:solidFill>
                <a:effectLst/>
                <a:latin typeface="Courier New" panose="02070309020205020404" pitchFamily="49" charset="0"/>
              </a:rPr>
              <a:t> size;</a:t>
            </a:r>
          </a:p>
          <a:p>
            <a:pPr marL="0" marR="0"/>
            <a:r>
              <a:rPr lang="en-US" altLang="zh-CN" sz="140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321650017"/>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658B2-2288-CE08-6276-55109FEB4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FE3C86-07FF-A676-00DC-36A1D252F5C7}"/>
              </a:ext>
            </a:extLst>
          </p:cNvPr>
          <p:cNvSpPr>
            <a:spLocks noGrp="1"/>
          </p:cNvSpPr>
          <p:nvPr>
            <p:ph type="title"/>
          </p:nvPr>
        </p:nvSpPr>
        <p:spPr>
          <a:xfrm>
            <a:off x="467999" y="609538"/>
            <a:ext cx="11244575" cy="443198"/>
          </a:xfrm>
        </p:spPr>
        <p:txBody>
          <a:bodyPr/>
          <a:lstStyle/>
          <a:p>
            <a:r>
              <a:rPr lang="en-US" altLang="zh-CN" b="0" dirty="0" err="1" smtClean="0">
                <a:latin typeface="+mn-lt"/>
                <a:ea typeface="黑体" panose="02010609060101010101" pitchFamily="49" charset="-122"/>
              </a:rPr>
              <a:t>printf</a:t>
            </a:r>
            <a:r>
              <a:rPr lang="zh-CN" altLang="en-US" b="0" dirty="0">
                <a:latin typeface="+mn-lt"/>
                <a:ea typeface="黑体" panose="02010609060101010101" pitchFamily="49" charset="-122"/>
              </a:rPr>
              <a:t>输出</a:t>
            </a:r>
            <a:endParaRPr lang="en-US" b="0" dirty="0">
              <a:latin typeface="+mn-lt"/>
              <a:ea typeface="黑体" panose="02010609060101010101" pitchFamily="49" charset="-122"/>
            </a:endParaRPr>
          </a:p>
        </p:txBody>
      </p:sp>
      <p:sp>
        <p:nvSpPr>
          <p:cNvPr id="4" name="矩形 3"/>
          <p:cNvSpPr/>
          <p:nvPr/>
        </p:nvSpPr>
        <p:spPr>
          <a:xfrm>
            <a:off x="467999" y="1439183"/>
            <a:ext cx="3857146" cy="369332"/>
          </a:xfrm>
          <a:prstGeom prst="rect">
            <a:avLst/>
          </a:prstGeom>
        </p:spPr>
        <p:txBody>
          <a:bodyPr wrap="none">
            <a:spAutoFit/>
          </a:bodyPr>
          <a:lstStyle/>
          <a:p>
            <a:r>
              <a:rPr lang="en-US" altLang="zh-CN" b="1" dirty="0" err="1">
                <a:solidFill>
                  <a:srgbClr val="642880"/>
                </a:solidFill>
                <a:latin typeface="Consolas" panose="020B0609020204030204" pitchFamily="49" charset="0"/>
              </a:rPr>
              <a:t>printf</a:t>
            </a:r>
            <a:r>
              <a:rPr lang="en-US" altLang="zh-CN" dirty="0">
                <a:solidFill>
                  <a:srgbClr val="000000"/>
                </a:solidFill>
                <a:latin typeface="Consolas" panose="020B0609020204030204" pitchFamily="49" charset="0"/>
              </a:rPr>
              <a:t>(</a:t>
            </a:r>
            <a:r>
              <a:rPr lang="en-US" altLang="zh-CN" dirty="0">
                <a:solidFill>
                  <a:srgbClr val="2A00FF"/>
                </a:solidFill>
                <a:latin typeface="Consolas" panose="020B0609020204030204" pitchFamily="49" charset="0"/>
              </a:rPr>
              <a:t>"\</a:t>
            </a:r>
            <a:r>
              <a:rPr lang="en-US" altLang="zh-CN" u="sng" dirty="0" err="1">
                <a:solidFill>
                  <a:srgbClr val="2A00FF"/>
                </a:solidFill>
                <a:latin typeface="Consolas" panose="020B0609020204030204" pitchFamily="49" charset="0"/>
              </a:rPr>
              <a:t>nhello</a:t>
            </a:r>
            <a:r>
              <a:rPr lang="en-US" altLang="zh-CN" dirty="0">
                <a:solidFill>
                  <a:srgbClr val="2A00FF"/>
                </a:solidFill>
                <a:latin typeface="Consolas" panose="020B0609020204030204" pitchFamily="49" charset="0"/>
              </a:rPr>
              <a:t> world!\r\n"</a:t>
            </a:r>
            <a:r>
              <a:rPr lang="en-US" altLang="zh-CN" dirty="0">
                <a:solidFill>
                  <a:srgbClr val="000000"/>
                </a:solidFill>
                <a:latin typeface="Consolas" panose="020B0609020204030204" pitchFamily="49" charset="0"/>
              </a:rPr>
              <a:t>);</a:t>
            </a:r>
            <a:endParaRPr lang="zh-CN" altLang="en-US" dirty="0"/>
          </a:p>
        </p:txBody>
      </p:sp>
    </p:spTree>
    <p:extLst>
      <p:ext uri="{BB962C8B-B14F-4D97-AF65-F5344CB8AC3E}">
        <p14:creationId xmlns:p14="http://schemas.microsoft.com/office/powerpoint/2010/main" val="3636108580"/>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AC6B78-C6E2-E101-56D5-4BD2120DE751}"/>
              </a:ext>
            </a:extLst>
          </p:cNvPr>
          <p:cNvSpPr>
            <a:spLocks noGrp="1"/>
          </p:cNvSpPr>
          <p:nvPr>
            <p:ph type="body" sz="quarter" idx="11"/>
          </p:nvPr>
        </p:nvSpPr>
        <p:spPr>
          <a:xfrm>
            <a:off x="468000" y="1080000"/>
            <a:ext cx="7920000" cy="962269"/>
          </a:xfrm>
        </p:spPr>
        <p:txBody>
          <a:bodyPr/>
          <a:lstStyle/>
          <a:p>
            <a:r>
              <a:rPr lang="en-US" altLang="zh-CN" dirty="0">
                <a:latin typeface="+mn-lt"/>
                <a:ea typeface="SimHei" panose="02010609060101010101" pitchFamily="49" charset="-122"/>
              </a:rPr>
              <a:t>e2studio</a:t>
            </a:r>
            <a:r>
              <a:rPr lang="zh-CN" altLang="en-US" dirty="0">
                <a:latin typeface="+mn-lt"/>
                <a:ea typeface="SimHei" panose="02010609060101010101" pitchFamily="49" charset="-122"/>
              </a:rPr>
              <a:t>介绍</a:t>
            </a:r>
            <a:endParaRPr lang="en-US" dirty="0">
              <a:latin typeface="+mn-lt"/>
              <a:ea typeface="SimHei" panose="02010609060101010101" pitchFamily="49" charset="-122"/>
            </a:endParaRPr>
          </a:p>
        </p:txBody>
      </p:sp>
    </p:spTree>
    <p:extLst>
      <p:ext uri="{BB962C8B-B14F-4D97-AF65-F5344CB8AC3E}">
        <p14:creationId xmlns:p14="http://schemas.microsoft.com/office/powerpoint/2010/main" val="3386288972"/>
      </p:ext>
    </p:extLst>
  </p:cSld>
  <p:clrMapOvr>
    <a:masterClrMapping/>
  </p:clrMapOvr>
  <mc:AlternateContent xmlns:mc="http://schemas.openxmlformats.org/markup-compatibility/2006" xmlns:p14="http://schemas.microsoft.com/office/powerpoint/2010/main">
    <mc:Choice Requires="p14">
      <p:transition spd="slow" p14:dur="2000" advTm="7355"/>
    </mc:Choice>
    <mc:Fallback xmlns="">
      <p:transition spd="slow" advTm="7355"/>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658B2-2288-CE08-6276-55109FEB4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FE3C86-07FF-A676-00DC-36A1D252F5C7}"/>
              </a:ext>
            </a:extLst>
          </p:cNvPr>
          <p:cNvSpPr>
            <a:spLocks noGrp="1"/>
          </p:cNvSpPr>
          <p:nvPr>
            <p:ph type="title"/>
          </p:nvPr>
        </p:nvSpPr>
        <p:spPr>
          <a:xfrm>
            <a:off x="467999" y="609538"/>
            <a:ext cx="11244575" cy="443198"/>
          </a:xfrm>
        </p:spPr>
        <p:txBody>
          <a:bodyPr/>
          <a:lstStyle/>
          <a:p>
            <a:r>
              <a:rPr lang="zh-CN" altLang="en-US" b="0" dirty="0" smtClean="0">
                <a:latin typeface="+mn-lt"/>
                <a:ea typeface="黑体" panose="02010609060101010101" pitchFamily="49" charset="-122"/>
              </a:rPr>
              <a:t>演示</a:t>
            </a:r>
            <a:endParaRPr lang="en-US" b="0" dirty="0">
              <a:latin typeface="+mn-lt"/>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467999" y="1227575"/>
            <a:ext cx="3352800" cy="619125"/>
          </a:xfrm>
          <a:prstGeom prst="rect">
            <a:avLst/>
          </a:prstGeom>
        </p:spPr>
      </p:pic>
    </p:spTree>
    <p:extLst>
      <p:ext uri="{BB962C8B-B14F-4D97-AF65-F5344CB8AC3E}">
        <p14:creationId xmlns:p14="http://schemas.microsoft.com/office/powerpoint/2010/main" val="3130001781"/>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D3E10-12ED-0A44-E0DB-D4EF118DEEB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C185986-46C3-7CF1-27C7-9F30AB0E67D2}"/>
              </a:ext>
            </a:extLst>
          </p:cNvPr>
          <p:cNvSpPr>
            <a:spLocks noGrp="1"/>
          </p:cNvSpPr>
          <p:nvPr>
            <p:ph type="body" sz="quarter" idx="11"/>
          </p:nvPr>
        </p:nvSpPr>
        <p:spPr>
          <a:xfrm>
            <a:off x="468000" y="1080000"/>
            <a:ext cx="7920000" cy="967207"/>
          </a:xfrm>
        </p:spPr>
        <p:txBody>
          <a:bodyPr/>
          <a:lstStyle/>
          <a:p>
            <a:r>
              <a:rPr lang="zh-CN" altLang="en-US" dirty="0" smtClean="0"/>
              <a:t>配置</a:t>
            </a:r>
            <a:r>
              <a:rPr lang="zh-CN" altLang="en-US" dirty="0"/>
              <a:t>涂鸦智能</a:t>
            </a:r>
          </a:p>
        </p:txBody>
      </p:sp>
    </p:spTree>
    <p:extLst>
      <p:ext uri="{BB962C8B-B14F-4D97-AF65-F5344CB8AC3E}">
        <p14:creationId xmlns:p14="http://schemas.microsoft.com/office/powerpoint/2010/main" val="2486838972"/>
      </p:ext>
    </p:extLst>
  </p:cSld>
  <p:clrMapOvr>
    <a:masterClrMapping/>
  </p:clrMapOvr>
  <mc:AlternateContent xmlns:mc="http://schemas.openxmlformats.org/markup-compatibility/2006" xmlns:p14="http://schemas.microsoft.com/office/powerpoint/2010/main">
    <mc:Choice Requires="p14">
      <p:transition spd="slow" p14:dur="2000" advTm="6370"/>
    </mc:Choice>
    <mc:Fallback xmlns="">
      <p:transition spd="slow" advTm="637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0"/>
            <a:ext cx="12154952" cy="6858000"/>
          </a:xfrm>
          <a:prstGeom prst="rect">
            <a:avLst/>
          </a:prstGeom>
        </p:spPr>
      </p:pic>
    </p:spTree>
    <p:extLst>
      <p:ext uri="{BB962C8B-B14F-4D97-AF65-F5344CB8AC3E}">
        <p14:creationId xmlns:p14="http://schemas.microsoft.com/office/powerpoint/2010/main" val="3046221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 y="0"/>
            <a:ext cx="12064441" cy="6858000"/>
          </a:xfrm>
          <a:prstGeom prst="rect">
            <a:avLst/>
          </a:prstGeom>
        </p:spPr>
      </p:pic>
    </p:spTree>
    <p:extLst>
      <p:ext uri="{BB962C8B-B14F-4D97-AF65-F5344CB8AC3E}">
        <p14:creationId xmlns:p14="http://schemas.microsoft.com/office/powerpoint/2010/main" val="2091772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p>
        </p:txBody>
      </p:sp>
      <p:sp>
        <p:nvSpPr>
          <p:cNvPr id="3" name="内容占位符 2"/>
          <p:cNvSpPr>
            <a:spLocks noGrp="1"/>
          </p:cNvSpPr>
          <p:nvPr>
            <p:ph idx="1"/>
          </p:nvPr>
        </p:nvSpPr>
        <p:spPr>
          <a:xfrm>
            <a:off x="468000" y="1424991"/>
            <a:ext cx="4837097" cy="4794506"/>
          </a:xfrm>
        </p:spPr>
        <p:txBody>
          <a:bodyPr/>
          <a:lstStyle/>
          <a:p>
            <a:r>
              <a:rPr lang="zh-CN" altLang="en-US" dirty="0"/>
              <a:t>本方案利用 </a:t>
            </a:r>
            <a:r>
              <a:rPr lang="en-US" altLang="zh-CN" dirty="0" err="1"/>
              <a:t>Renesas</a:t>
            </a:r>
            <a:r>
              <a:rPr lang="en-US" altLang="zh-CN" dirty="0"/>
              <a:t> RA4M2 MCU </a:t>
            </a:r>
            <a:r>
              <a:rPr lang="zh-CN" altLang="en-US" dirty="0"/>
              <a:t>与涂鸦智能预认证 </a:t>
            </a:r>
            <a:r>
              <a:rPr lang="en-US" altLang="zh-CN" dirty="0"/>
              <a:t>Wi-Fi </a:t>
            </a:r>
            <a:r>
              <a:rPr lang="zh-CN" altLang="en-US" dirty="0"/>
              <a:t>模组的深度结合，实现多种传感器数据的云端采集与可视化管理。</a:t>
            </a:r>
            <a:r>
              <a:rPr lang="en-US" altLang="zh-CN" dirty="0"/>
              <a:t>RA4M2 </a:t>
            </a:r>
            <a:r>
              <a:rPr lang="zh-CN" altLang="en-US" dirty="0"/>
              <a:t>负责对传感器进行高速采样，并通过 </a:t>
            </a:r>
            <a:r>
              <a:rPr lang="en-US" altLang="zh-CN" dirty="0"/>
              <a:t>UART</a:t>
            </a:r>
            <a:r>
              <a:rPr lang="zh-CN" altLang="en-US" dirty="0"/>
              <a:t>接口将整合后的数据流推送给内置涂鸦协议栈的 </a:t>
            </a:r>
            <a:r>
              <a:rPr lang="en-US" altLang="zh-CN" dirty="0"/>
              <a:t>Wi-Fi </a:t>
            </a:r>
            <a:r>
              <a:rPr lang="zh-CN" altLang="en-US" dirty="0"/>
              <a:t>模组。模组通过 </a:t>
            </a:r>
            <a:r>
              <a:rPr lang="en-US" altLang="zh-CN" dirty="0"/>
              <a:t>TLS </a:t>
            </a:r>
            <a:r>
              <a:rPr lang="zh-CN" altLang="en-US" dirty="0"/>
              <a:t>加密通道与涂鸦云平台双向通信，既可将上传的数据点（</a:t>
            </a:r>
            <a:r>
              <a:rPr lang="en-US" altLang="zh-CN" dirty="0"/>
              <a:t>DP</a:t>
            </a:r>
            <a:r>
              <a:rPr lang="zh-CN" altLang="en-US" dirty="0"/>
              <a:t>）实时同步至云端，也可接收来自 </a:t>
            </a:r>
            <a:r>
              <a:rPr lang="en-US" altLang="zh-CN" dirty="0"/>
              <a:t>App </a:t>
            </a:r>
            <a:r>
              <a:rPr lang="zh-CN" altLang="en-US" dirty="0"/>
              <a:t>或自建后台的控制指令。</a:t>
            </a:r>
          </a:p>
          <a:p>
            <a:r>
              <a:rPr lang="zh-CN" altLang="en-US" dirty="0"/>
              <a:t>借助涂鸚 </a:t>
            </a:r>
            <a:r>
              <a:rPr lang="en-US" altLang="zh-CN" dirty="0" err="1"/>
              <a:t>IoT</a:t>
            </a:r>
            <a:r>
              <a:rPr lang="en-US" altLang="zh-CN" dirty="0"/>
              <a:t> </a:t>
            </a:r>
            <a:r>
              <a:rPr lang="zh-CN" altLang="en-US" dirty="0"/>
              <a:t>平台，开发者只需在控制台一次性定义数据模型（</a:t>
            </a:r>
            <a:r>
              <a:rPr lang="en-US" altLang="zh-CN" dirty="0"/>
              <a:t>DP</a:t>
            </a:r>
            <a:r>
              <a:rPr lang="zh-CN" altLang="en-US" dirty="0"/>
              <a:t>）、下载 </a:t>
            </a:r>
            <a:r>
              <a:rPr lang="en-US" altLang="zh-CN" dirty="0"/>
              <a:t>MCU </a:t>
            </a:r>
            <a:r>
              <a:rPr lang="zh-CN" altLang="en-US" dirty="0"/>
              <a:t>二次开发包并完成少量底层 </a:t>
            </a:r>
            <a:r>
              <a:rPr lang="en-US" altLang="zh-CN" dirty="0"/>
              <a:t>HAL </a:t>
            </a:r>
            <a:r>
              <a:rPr lang="zh-CN" altLang="en-US" dirty="0"/>
              <a:t>实现，即可在几天内完成从硬件到移动端的端到端 </a:t>
            </a:r>
            <a:r>
              <a:rPr lang="en-US" altLang="zh-CN" dirty="0"/>
              <a:t>Demo</a:t>
            </a:r>
            <a:r>
              <a:rPr lang="zh-CN" altLang="en-US" dirty="0"/>
              <a:t>，在涂鸦智能 </a:t>
            </a:r>
            <a:r>
              <a:rPr lang="en-US" altLang="zh-CN" dirty="0"/>
              <a:t>App </a:t>
            </a:r>
            <a:r>
              <a:rPr lang="zh-CN" altLang="en-US" dirty="0"/>
              <a:t>或基于 </a:t>
            </a:r>
            <a:r>
              <a:rPr lang="en-US" altLang="zh-CN" dirty="0"/>
              <a:t>MQTT/HTTP </a:t>
            </a:r>
            <a:r>
              <a:rPr lang="zh-CN" altLang="en-US" dirty="0"/>
              <a:t>的自建后台中，可实时监控历史趋势并下发命令。</a:t>
            </a:r>
          </a:p>
          <a:p>
            <a:r>
              <a:rPr lang="zh-CN" altLang="en-US" dirty="0"/>
              <a:t>通过本方案，您可以在 </a:t>
            </a:r>
            <a:r>
              <a:rPr lang="en-US" altLang="zh-CN" dirty="0"/>
              <a:t>1–2 </a:t>
            </a:r>
            <a:r>
              <a:rPr lang="zh-CN" altLang="en-US" dirty="0"/>
              <a:t>天内完成硬件、固件与云端的一体化部署，实现任意传感器数据的可视化管理和智能联动。</a:t>
            </a:r>
          </a:p>
          <a:p>
            <a:endParaRPr lang="zh-CN" altLang="en-US" dirty="0"/>
          </a:p>
        </p:txBody>
      </p:sp>
      <p:pic>
        <p:nvPicPr>
          <p:cNvPr id="5" name="图片 4"/>
          <p:cNvPicPr>
            <a:picLocks noChangeAspect="1"/>
          </p:cNvPicPr>
          <p:nvPr/>
        </p:nvPicPr>
        <p:blipFill>
          <a:blip r:embed="rId2"/>
          <a:stretch>
            <a:fillRect/>
          </a:stretch>
        </p:blipFill>
        <p:spPr>
          <a:xfrm>
            <a:off x="6438531" y="1544983"/>
            <a:ext cx="5479255" cy="3894157"/>
          </a:xfrm>
          <a:prstGeom prst="rect">
            <a:avLst/>
          </a:prstGeom>
        </p:spPr>
      </p:pic>
    </p:spTree>
    <p:extLst>
      <p:ext uri="{BB962C8B-B14F-4D97-AF65-F5344CB8AC3E}">
        <p14:creationId xmlns:p14="http://schemas.microsoft.com/office/powerpoint/2010/main" val="1254957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涂鸦官网链接</a:t>
            </a:r>
          </a:p>
        </p:txBody>
      </p:sp>
      <p:sp>
        <p:nvSpPr>
          <p:cNvPr id="3" name="内容占位符 2"/>
          <p:cNvSpPr>
            <a:spLocks noGrp="1"/>
          </p:cNvSpPr>
          <p:nvPr>
            <p:ph idx="1"/>
          </p:nvPr>
        </p:nvSpPr>
        <p:spPr>
          <a:xfrm>
            <a:off x="468000" y="1424991"/>
            <a:ext cx="11244574" cy="268279"/>
          </a:xfrm>
        </p:spPr>
        <p:txBody>
          <a:bodyPr/>
          <a:lstStyle/>
          <a:p>
            <a:r>
              <a:rPr lang="en-US" altLang="zh-CN" dirty="0"/>
              <a:t>https://platform.tuya.com/</a:t>
            </a:r>
            <a:endParaRPr lang="zh-CN" altLang="en-US" dirty="0"/>
          </a:p>
        </p:txBody>
      </p:sp>
    </p:spTree>
    <p:extLst>
      <p:ext uri="{BB962C8B-B14F-4D97-AF65-F5344CB8AC3E}">
        <p14:creationId xmlns:p14="http://schemas.microsoft.com/office/powerpoint/2010/main" val="2998848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创建一个项目</a:t>
            </a:r>
          </a:p>
        </p:txBody>
      </p:sp>
      <p:pic>
        <p:nvPicPr>
          <p:cNvPr id="5" name="图片 4"/>
          <p:cNvPicPr>
            <a:picLocks noChangeAspect="1"/>
          </p:cNvPicPr>
          <p:nvPr/>
        </p:nvPicPr>
        <p:blipFill>
          <a:blip r:embed="rId2"/>
          <a:stretch>
            <a:fillRect/>
          </a:stretch>
        </p:blipFill>
        <p:spPr>
          <a:xfrm>
            <a:off x="468000" y="1190692"/>
            <a:ext cx="10686104" cy="5112464"/>
          </a:xfrm>
          <a:prstGeom prst="rect">
            <a:avLst/>
          </a:prstGeom>
        </p:spPr>
      </p:pic>
    </p:spTree>
    <p:extLst>
      <p:ext uri="{BB962C8B-B14F-4D97-AF65-F5344CB8AC3E}">
        <p14:creationId xmlns:p14="http://schemas.microsoft.com/office/powerpoint/2010/main" val="2744630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选择对应产品</a:t>
            </a:r>
          </a:p>
        </p:txBody>
      </p:sp>
      <p:pic>
        <p:nvPicPr>
          <p:cNvPr id="4" name="图片 3"/>
          <p:cNvPicPr>
            <a:picLocks noChangeAspect="1"/>
          </p:cNvPicPr>
          <p:nvPr/>
        </p:nvPicPr>
        <p:blipFill>
          <a:blip r:embed="rId2"/>
          <a:stretch>
            <a:fillRect/>
          </a:stretch>
        </p:blipFill>
        <p:spPr>
          <a:xfrm>
            <a:off x="4536663" y="0"/>
            <a:ext cx="6458086" cy="6266792"/>
          </a:xfrm>
          <a:prstGeom prst="rect">
            <a:avLst/>
          </a:prstGeom>
        </p:spPr>
      </p:pic>
    </p:spTree>
    <p:extLst>
      <p:ext uri="{BB962C8B-B14F-4D97-AF65-F5344CB8AC3E}">
        <p14:creationId xmlns:p14="http://schemas.microsoft.com/office/powerpoint/2010/main" val="17759957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产品基本配置</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5689840" y="0"/>
            <a:ext cx="5571120" cy="6519041"/>
          </a:xfrm>
          <a:prstGeom prst="rect">
            <a:avLst/>
          </a:prstGeom>
        </p:spPr>
      </p:pic>
    </p:spTree>
    <p:extLst>
      <p:ext uri="{BB962C8B-B14F-4D97-AF65-F5344CB8AC3E}">
        <p14:creationId xmlns:p14="http://schemas.microsoft.com/office/powerpoint/2010/main" val="3038374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添加标准功能</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149751" y="1"/>
            <a:ext cx="5949174" cy="6838932"/>
          </a:xfrm>
          <a:prstGeom prst="rect">
            <a:avLst/>
          </a:prstGeom>
        </p:spPr>
      </p:pic>
    </p:spTree>
    <p:extLst>
      <p:ext uri="{BB962C8B-B14F-4D97-AF65-F5344CB8AC3E}">
        <p14:creationId xmlns:p14="http://schemas.microsoft.com/office/powerpoint/2010/main" val="218519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5951" y="609626"/>
            <a:ext cx="10056560" cy="455509"/>
          </a:xfrm>
        </p:spPr>
        <p:txBody>
          <a:bodyPr/>
          <a:lstStyle/>
          <a:p>
            <a:r>
              <a:rPr lang="zh-CN" altLang="en-US" b="0" dirty="0">
                <a:latin typeface="黑体" panose="02010609060101010101" pitchFamily="49" charset="-122"/>
                <a:ea typeface="黑体" panose="02010609060101010101" pitchFamily="49" charset="-122"/>
              </a:rPr>
              <a:t>什么是集成开发环境？</a:t>
            </a:r>
            <a:endParaRPr kumimoji="1" lang="ja-JP" altLang="en-US" b="0" dirty="0">
              <a:latin typeface="黑体" panose="02010609060101010101" pitchFamily="49" charset="-122"/>
              <a:ea typeface="黑体" panose="02010609060101010101" pitchFamily="49" charset="-122"/>
            </a:endParaRPr>
          </a:p>
        </p:txBody>
      </p:sp>
      <p:sp>
        <p:nvSpPr>
          <p:cNvPr id="13" name="AutoShape 8"/>
          <p:cNvSpPr>
            <a:spLocks noChangeArrowheads="1"/>
          </p:cNvSpPr>
          <p:nvPr/>
        </p:nvSpPr>
        <p:spPr bwMode="auto">
          <a:xfrm>
            <a:off x="8534364" y="2566425"/>
            <a:ext cx="1044058" cy="655638"/>
          </a:xfrm>
          <a:prstGeom prst="roundRect">
            <a:avLst>
              <a:gd name="adj" fmla="val 16667"/>
            </a:avLst>
          </a:prstGeom>
          <a:gradFill rotWithShape="1">
            <a:gsLst>
              <a:gs pos="0">
                <a:srgbClr val="FFC800"/>
              </a:gs>
              <a:gs pos="100000">
                <a:srgbClr val="FFFF00">
                  <a:gamma/>
                  <a:shade val="46275"/>
                  <a:invGamma/>
                </a:srgbClr>
              </a:gs>
            </a:gsLst>
            <a:lin ang="18900000" scaled="1"/>
          </a:gradFill>
          <a:ln>
            <a:noFill/>
          </a:ln>
          <a:effectLst/>
        </p:spPr>
        <p:txBody>
          <a:bodyPr wrap="none" anchor="ctr"/>
          <a:lstStyle/>
          <a:p>
            <a:pPr algn="ctr"/>
            <a:r>
              <a:rPr lang="en-US" altLang="ja-JP" sz="1400" b="1" dirty="0">
                <a:solidFill>
                  <a:schemeClr val="bg1"/>
                </a:solidFill>
              </a:rPr>
              <a:t>Code</a:t>
            </a:r>
            <a:r>
              <a:rPr lang="ja-JP" altLang="en-US" sz="1400" b="1" dirty="0">
                <a:solidFill>
                  <a:schemeClr val="bg1"/>
                </a:solidFill>
              </a:rPr>
              <a:t> </a:t>
            </a:r>
            <a:endParaRPr lang="en-US" altLang="ja-JP" sz="1400" b="1" dirty="0">
              <a:solidFill>
                <a:schemeClr val="bg1"/>
              </a:solidFill>
            </a:endParaRPr>
          </a:p>
          <a:p>
            <a:pPr algn="ctr"/>
            <a:r>
              <a:rPr lang="en-US" altLang="ja-JP" sz="1400" b="1" dirty="0">
                <a:solidFill>
                  <a:schemeClr val="bg1"/>
                </a:solidFill>
              </a:rPr>
              <a:t>generation</a:t>
            </a:r>
            <a:r>
              <a:rPr lang="ja-JP" altLang="en-US" sz="1400" b="1" dirty="0">
                <a:solidFill>
                  <a:schemeClr val="bg1"/>
                </a:solidFill>
              </a:rPr>
              <a:t> </a:t>
            </a:r>
            <a:endParaRPr lang="en-US" altLang="ja-JP" sz="1400" b="1" dirty="0">
              <a:solidFill>
                <a:schemeClr val="bg1"/>
              </a:solidFill>
            </a:endParaRPr>
          </a:p>
        </p:txBody>
      </p:sp>
      <p:sp>
        <p:nvSpPr>
          <p:cNvPr id="16" name="Oval 12"/>
          <p:cNvSpPr>
            <a:spLocks noChangeArrowheads="1"/>
          </p:cNvSpPr>
          <p:nvPr/>
        </p:nvSpPr>
        <p:spPr bwMode="auto">
          <a:xfrm>
            <a:off x="2783632" y="3498187"/>
            <a:ext cx="6192688" cy="2311832"/>
          </a:xfrm>
          <a:prstGeom prst="ellipse">
            <a:avLst/>
          </a:prstGeom>
          <a:noFill/>
          <a:ln w="635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dirty="0"/>
          </a:p>
        </p:txBody>
      </p:sp>
      <p:sp>
        <p:nvSpPr>
          <p:cNvPr id="17" name="Oval 13"/>
          <p:cNvSpPr>
            <a:spLocks noChangeArrowheads="1"/>
          </p:cNvSpPr>
          <p:nvPr/>
        </p:nvSpPr>
        <p:spPr bwMode="auto">
          <a:xfrm>
            <a:off x="5035194" y="2545196"/>
            <a:ext cx="1458637" cy="1458637"/>
          </a:xfrm>
          <a:prstGeom prst="ellipse">
            <a:avLst/>
          </a:prstGeom>
          <a:gradFill rotWithShape="1">
            <a:gsLst>
              <a:gs pos="0">
                <a:srgbClr val="FFC800"/>
              </a:gs>
              <a:gs pos="100000">
                <a:srgbClr val="FFFF00">
                  <a:gamma/>
                  <a:shade val="46275"/>
                  <a:invGamma/>
                </a:srgbClr>
              </a:gs>
            </a:gsLst>
            <a:lin ang="18900000" scaled="1"/>
          </a:gradFill>
          <a:ln>
            <a:noFill/>
          </a:ln>
          <a:effectLst/>
        </p:spPr>
        <p:txBody>
          <a:bodyPr wrap="none" anchor="ctr"/>
          <a:lstStyle/>
          <a:p>
            <a:endParaRPr lang="ja-JP" altLang="en-US" dirty="0"/>
          </a:p>
        </p:txBody>
      </p:sp>
      <p:sp>
        <p:nvSpPr>
          <p:cNvPr id="18" name="Text Box 14"/>
          <p:cNvSpPr txBox="1">
            <a:spLocks noChangeArrowheads="1"/>
          </p:cNvSpPr>
          <p:nvPr/>
        </p:nvSpPr>
        <p:spPr bwMode="auto">
          <a:xfrm>
            <a:off x="5170191" y="3031561"/>
            <a:ext cx="1326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2800" dirty="0">
                <a:solidFill>
                  <a:schemeClr val="bg1"/>
                </a:solidFill>
              </a:rPr>
              <a:t>Coding</a:t>
            </a:r>
          </a:p>
        </p:txBody>
      </p:sp>
      <p:sp>
        <p:nvSpPr>
          <p:cNvPr id="20" name="Oval 16"/>
          <p:cNvSpPr>
            <a:spLocks noChangeArrowheads="1"/>
          </p:cNvSpPr>
          <p:nvPr/>
        </p:nvSpPr>
        <p:spPr bwMode="auto">
          <a:xfrm>
            <a:off x="7934563" y="4622790"/>
            <a:ext cx="1440442" cy="1440444"/>
          </a:xfrm>
          <a:prstGeom prst="ellipse">
            <a:avLst/>
          </a:prstGeom>
          <a:gradFill rotWithShape="1">
            <a:gsLst>
              <a:gs pos="0">
                <a:schemeClr val="accent1"/>
              </a:gs>
              <a:gs pos="100000">
                <a:schemeClr val="accent1">
                  <a:gamma/>
                  <a:shade val="46275"/>
                  <a:invGamma/>
                </a:schemeClr>
              </a:gs>
            </a:gsLst>
            <a:lin ang="1890000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dirty="0"/>
          </a:p>
        </p:txBody>
      </p:sp>
      <p:sp>
        <p:nvSpPr>
          <p:cNvPr id="21" name="Oval 17"/>
          <p:cNvSpPr>
            <a:spLocks noChangeArrowheads="1"/>
          </p:cNvSpPr>
          <p:nvPr/>
        </p:nvSpPr>
        <p:spPr bwMode="auto">
          <a:xfrm>
            <a:off x="2384947" y="4622790"/>
            <a:ext cx="1458637" cy="1458639"/>
          </a:xfrm>
          <a:prstGeom prst="ellipse">
            <a:avLst/>
          </a:prstGeom>
          <a:gradFill rotWithShape="1">
            <a:gsLst>
              <a:gs pos="0">
                <a:srgbClr val="FF00FF"/>
              </a:gs>
              <a:gs pos="100000">
                <a:srgbClr val="FF00FF">
                  <a:gamma/>
                  <a:shade val="46275"/>
                  <a:invGamma/>
                </a:srgbClr>
              </a:gs>
            </a:gsLst>
            <a:lin ang="1890000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dirty="0"/>
          </a:p>
        </p:txBody>
      </p:sp>
      <p:sp>
        <p:nvSpPr>
          <p:cNvPr id="22" name="Text Box 18"/>
          <p:cNvSpPr txBox="1">
            <a:spLocks noChangeArrowheads="1"/>
          </p:cNvSpPr>
          <p:nvPr/>
        </p:nvSpPr>
        <p:spPr bwMode="auto">
          <a:xfrm>
            <a:off x="2485114" y="5065829"/>
            <a:ext cx="12458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2800" dirty="0">
                <a:solidFill>
                  <a:schemeClr val="bg1"/>
                </a:solidFill>
              </a:rPr>
              <a:t>Debug</a:t>
            </a:r>
          </a:p>
        </p:txBody>
      </p:sp>
      <p:sp>
        <p:nvSpPr>
          <p:cNvPr id="23" name="Text Box 19"/>
          <p:cNvSpPr txBox="1">
            <a:spLocks noChangeArrowheads="1"/>
          </p:cNvSpPr>
          <p:nvPr/>
        </p:nvSpPr>
        <p:spPr bwMode="auto">
          <a:xfrm>
            <a:off x="8192357" y="5068334"/>
            <a:ext cx="9845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2800" dirty="0">
                <a:solidFill>
                  <a:schemeClr val="bg1"/>
                </a:solidFill>
              </a:rPr>
              <a:t>Build</a:t>
            </a:r>
          </a:p>
        </p:txBody>
      </p:sp>
      <p:sp>
        <p:nvSpPr>
          <p:cNvPr id="24" name="AutoShape 20"/>
          <p:cNvSpPr>
            <a:spLocks noChangeArrowheads="1"/>
          </p:cNvSpPr>
          <p:nvPr/>
        </p:nvSpPr>
        <p:spPr bwMode="auto">
          <a:xfrm>
            <a:off x="1100862" y="2566866"/>
            <a:ext cx="1144587" cy="641350"/>
          </a:xfrm>
          <a:prstGeom prst="roundRect">
            <a:avLst>
              <a:gd name="adj" fmla="val 16667"/>
            </a:avLst>
          </a:prstGeom>
          <a:gradFill rotWithShape="1">
            <a:gsLst>
              <a:gs pos="0">
                <a:srgbClr val="FF00FF"/>
              </a:gs>
              <a:gs pos="100000">
                <a:srgbClr val="FF00FF">
                  <a:gamma/>
                  <a:shade val="46275"/>
                  <a:invGamma/>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1200" dirty="0">
                <a:solidFill>
                  <a:schemeClr val="bg1"/>
                </a:solidFill>
              </a:rPr>
              <a:t>Emulator</a:t>
            </a:r>
          </a:p>
          <a:p>
            <a:pPr algn="ctr"/>
            <a:r>
              <a:rPr lang="en-US" altLang="ja-JP" sz="1200" dirty="0">
                <a:solidFill>
                  <a:schemeClr val="bg1"/>
                </a:solidFill>
              </a:rPr>
              <a:t>debugger</a:t>
            </a:r>
            <a:endParaRPr lang="ja-JP" altLang="en-US" sz="1200" dirty="0">
              <a:solidFill>
                <a:schemeClr val="bg1"/>
              </a:solidFill>
            </a:endParaRPr>
          </a:p>
        </p:txBody>
      </p:sp>
      <p:sp>
        <p:nvSpPr>
          <p:cNvPr id="34" name="AutoShape 30"/>
          <p:cNvSpPr>
            <a:spLocks noChangeArrowheads="1"/>
          </p:cNvSpPr>
          <p:nvPr/>
        </p:nvSpPr>
        <p:spPr bwMode="auto">
          <a:xfrm>
            <a:off x="2305637" y="2566866"/>
            <a:ext cx="1127125" cy="641350"/>
          </a:xfrm>
          <a:prstGeom prst="roundRect">
            <a:avLst>
              <a:gd name="adj" fmla="val 16667"/>
            </a:avLst>
          </a:prstGeom>
          <a:gradFill rotWithShape="1">
            <a:gsLst>
              <a:gs pos="0">
                <a:srgbClr val="FF00FF"/>
              </a:gs>
              <a:gs pos="100000">
                <a:srgbClr val="FF00FF">
                  <a:gamma/>
                  <a:shade val="46275"/>
                  <a:invGamma/>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1200" dirty="0">
                <a:solidFill>
                  <a:schemeClr val="bg1"/>
                </a:solidFill>
              </a:rPr>
              <a:t> Simulator</a:t>
            </a:r>
            <a:endParaRPr lang="ja-JP" altLang="en-US" sz="1200" dirty="0">
              <a:solidFill>
                <a:schemeClr val="bg1"/>
              </a:solidFill>
            </a:endParaRPr>
          </a:p>
        </p:txBody>
      </p:sp>
      <p:sp>
        <p:nvSpPr>
          <p:cNvPr id="36" name="AutoShape 32"/>
          <p:cNvSpPr>
            <a:spLocks noChangeArrowheads="1"/>
          </p:cNvSpPr>
          <p:nvPr/>
        </p:nvSpPr>
        <p:spPr bwMode="auto">
          <a:xfrm>
            <a:off x="9158743" y="3644504"/>
            <a:ext cx="1492919" cy="638175"/>
          </a:xfrm>
          <a:prstGeom prst="roundRect">
            <a:avLst>
              <a:gd name="adj" fmla="val 16667"/>
            </a:avLst>
          </a:prstGeom>
          <a:gradFill rotWithShape="1">
            <a:gsLst>
              <a:gs pos="0">
                <a:schemeClr val="accent1"/>
              </a:gs>
              <a:gs pos="100000">
                <a:schemeClr val="accent1">
                  <a:gamma/>
                  <a:shade val="46275"/>
                  <a:invGamma/>
                </a:scheme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1200" dirty="0">
                <a:solidFill>
                  <a:schemeClr val="bg1"/>
                </a:solidFill>
              </a:rPr>
              <a:t>C/C++</a:t>
            </a:r>
            <a:r>
              <a:rPr lang="ja-JP" altLang="en-US" sz="1200" dirty="0">
                <a:solidFill>
                  <a:schemeClr val="bg1"/>
                </a:solidFill>
              </a:rPr>
              <a:t> </a:t>
            </a:r>
            <a:r>
              <a:rPr lang="en-US" altLang="ja-JP" sz="1200" dirty="0">
                <a:solidFill>
                  <a:schemeClr val="bg1"/>
                </a:solidFill>
              </a:rPr>
              <a:t>compiler</a:t>
            </a:r>
            <a:endParaRPr lang="ja-JP" altLang="en-US" sz="1200" dirty="0">
              <a:solidFill>
                <a:schemeClr val="bg1"/>
              </a:solidFill>
            </a:endParaRPr>
          </a:p>
          <a:p>
            <a:pPr algn="ctr"/>
            <a:r>
              <a:rPr lang="en-US" altLang="ja-JP" sz="1200" dirty="0">
                <a:solidFill>
                  <a:schemeClr val="bg1"/>
                </a:solidFill>
              </a:rPr>
              <a:t>assembler,</a:t>
            </a:r>
            <a:r>
              <a:rPr lang="ja-JP" altLang="en-US" sz="1200" dirty="0">
                <a:solidFill>
                  <a:schemeClr val="bg1"/>
                </a:solidFill>
              </a:rPr>
              <a:t> </a:t>
            </a:r>
            <a:r>
              <a:rPr lang="en-US" altLang="ja-JP" sz="1200" dirty="0">
                <a:solidFill>
                  <a:schemeClr val="bg1"/>
                </a:solidFill>
              </a:rPr>
              <a:t>linker</a:t>
            </a:r>
            <a:endParaRPr lang="ja-JP" altLang="en-US" sz="1200" dirty="0">
              <a:solidFill>
                <a:schemeClr val="bg1"/>
              </a:solidFill>
            </a:endParaRPr>
          </a:p>
        </p:txBody>
      </p:sp>
      <p:sp>
        <p:nvSpPr>
          <p:cNvPr id="38" name="AutoShape 34"/>
          <p:cNvSpPr>
            <a:spLocks noChangeArrowheads="1"/>
          </p:cNvSpPr>
          <p:nvPr/>
        </p:nvSpPr>
        <p:spPr bwMode="auto">
          <a:xfrm>
            <a:off x="10690293" y="3644504"/>
            <a:ext cx="1124138" cy="638175"/>
          </a:xfrm>
          <a:prstGeom prst="roundRect">
            <a:avLst>
              <a:gd name="adj" fmla="val 16667"/>
            </a:avLst>
          </a:prstGeom>
          <a:gradFill rotWithShape="1">
            <a:gsLst>
              <a:gs pos="0">
                <a:schemeClr val="accent1"/>
              </a:gs>
              <a:gs pos="100000">
                <a:schemeClr val="accent1">
                  <a:gamma/>
                  <a:shade val="46275"/>
                  <a:invGamma/>
                </a:scheme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1400" dirty="0">
                <a:solidFill>
                  <a:schemeClr val="bg1"/>
                </a:solidFill>
              </a:rPr>
              <a:t>MISRA C</a:t>
            </a:r>
          </a:p>
          <a:p>
            <a:pPr algn="ctr"/>
            <a:r>
              <a:rPr lang="en-US" altLang="ja-JP" sz="1400" dirty="0">
                <a:solidFill>
                  <a:schemeClr val="bg1"/>
                </a:solidFill>
              </a:rPr>
              <a:t>checker</a:t>
            </a:r>
            <a:endParaRPr lang="ja-JP" altLang="en-US" sz="1400" dirty="0">
              <a:solidFill>
                <a:schemeClr val="bg1"/>
              </a:solidFill>
            </a:endParaRPr>
          </a:p>
        </p:txBody>
      </p:sp>
      <p:sp>
        <p:nvSpPr>
          <p:cNvPr id="40" name="AutoShape 36"/>
          <p:cNvSpPr>
            <a:spLocks noChangeArrowheads="1"/>
          </p:cNvSpPr>
          <p:nvPr/>
        </p:nvSpPr>
        <p:spPr bwMode="auto">
          <a:xfrm>
            <a:off x="7422492" y="2566425"/>
            <a:ext cx="1044059" cy="655638"/>
          </a:xfrm>
          <a:prstGeom prst="roundRect">
            <a:avLst>
              <a:gd name="adj" fmla="val 16667"/>
            </a:avLst>
          </a:prstGeom>
          <a:gradFill rotWithShape="1">
            <a:gsLst>
              <a:gs pos="0">
                <a:srgbClr val="FFC800"/>
              </a:gs>
              <a:gs pos="100000">
                <a:srgbClr val="FFFF00">
                  <a:gamma/>
                  <a:shade val="46275"/>
                  <a:invGamma/>
                </a:srgbClr>
              </a:gs>
            </a:gsLst>
            <a:lin ang="18900000" scaled="1"/>
          </a:gradFill>
          <a:ln>
            <a:noFill/>
          </a:ln>
          <a:effectLst/>
        </p:spPr>
        <p:txBody>
          <a:bodyPr wrap="none" anchor="ctr"/>
          <a:lstStyle/>
          <a:p>
            <a:pPr algn="ctr"/>
            <a:r>
              <a:rPr lang="en-US" altLang="ja-JP" sz="1400" b="1" dirty="0">
                <a:solidFill>
                  <a:schemeClr val="bg1"/>
                </a:solidFill>
              </a:rPr>
              <a:t>Editor</a:t>
            </a:r>
            <a:r>
              <a:rPr lang="ja-JP" altLang="en-US" sz="1400" b="1" dirty="0">
                <a:solidFill>
                  <a:schemeClr val="bg1"/>
                </a:solidFill>
              </a:rPr>
              <a:t> </a:t>
            </a:r>
          </a:p>
        </p:txBody>
      </p:sp>
      <p:sp>
        <p:nvSpPr>
          <p:cNvPr id="42" name="AutoShape 38"/>
          <p:cNvSpPr>
            <a:spLocks noChangeArrowheads="1"/>
          </p:cNvSpPr>
          <p:nvPr/>
        </p:nvSpPr>
        <p:spPr bwMode="auto">
          <a:xfrm>
            <a:off x="9646235" y="2566425"/>
            <a:ext cx="1044058" cy="655638"/>
          </a:xfrm>
          <a:prstGeom prst="roundRect">
            <a:avLst>
              <a:gd name="adj" fmla="val 16667"/>
            </a:avLst>
          </a:prstGeom>
          <a:gradFill rotWithShape="1">
            <a:gsLst>
              <a:gs pos="0">
                <a:srgbClr val="FFC800"/>
              </a:gs>
              <a:gs pos="100000">
                <a:srgbClr val="FFFF00">
                  <a:gamma/>
                  <a:shade val="46275"/>
                  <a:invGamma/>
                </a:srgbClr>
              </a:gs>
            </a:gsLst>
            <a:lin ang="18900000" scaled="1"/>
          </a:gradFill>
          <a:ln>
            <a:noFill/>
          </a:ln>
          <a:effectLst/>
        </p:spPr>
        <p:txBody>
          <a:bodyPr wrap="none" anchor="ctr"/>
          <a:lstStyle/>
          <a:p>
            <a:pPr algn="ctr"/>
            <a:r>
              <a:rPr lang="en-US" altLang="ja-JP" sz="1400" b="1" dirty="0">
                <a:solidFill>
                  <a:schemeClr val="bg1"/>
                </a:solidFill>
              </a:rPr>
              <a:t>Real-time</a:t>
            </a:r>
          </a:p>
          <a:p>
            <a:pPr algn="ctr"/>
            <a:r>
              <a:rPr lang="en-US" altLang="ja-JP" sz="1400" b="1" dirty="0">
                <a:solidFill>
                  <a:schemeClr val="bg1"/>
                </a:solidFill>
              </a:rPr>
              <a:t>OS</a:t>
            </a:r>
            <a:endParaRPr lang="ja-JP" altLang="en-US" sz="1400" b="1" dirty="0">
              <a:solidFill>
                <a:schemeClr val="bg1"/>
              </a:solidFill>
            </a:endParaRPr>
          </a:p>
        </p:txBody>
      </p:sp>
      <p:sp>
        <p:nvSpPr>
          <p:cNvPr id="43" name="AutoShape 39"/>
          <p:cNvSpPr>
            <a:spLocks noChangeArrowheads="1"/>
          </p:cNvSpPr>
          <p:nvPr/>
        </p:nvSpPr>
        <p:spPr bwMode="auto">
          <a:xfrm>
            <a:off x="10776907" y="2566425"/>
            <a:ext cx="1044059" cy="655637"/>
          </a:xfrm>
          <a:prstGeom prst="roundRect">
            <a:avLst>
              <a:gd name="adj" fmla="val 16667"/>
            </a:avLst>
          </a:prstGeom>
          <a:gradFill rotWithShape="1">
            <a:gsLst>
              <a:gs pos="0">
                <a:srgbClr val="FFC800"/>
              </a:gs>
              <a:gs pos="100000">
                <a:srgbClr val="FFFF00">
                  <a:gamma/>
                  <a:shade val="46275"/>
                  <a:invGamma/>
                </a:srgbClr>
              </a:gs>
            </a:gsLst>
            <a:lin ang="18900000" scaled="1"/>
          </a:gradFill>
          <a:ln>
            <a:noFill/>
          </a:ln>
          <a:effectLst/>
        </p:spPr>
        <p:txBody>
          <a:bodyPr wrap="none" anchor="ctr"/>
          <a:lstStyle/>
          <a:p>
            <a:pPr algn="ctr"/>
            <a:r>
              <a:rPr lang="en-US" altLang="ja-JP" sz="1400" b="1" dirty="0">
                <a:solidFill>
                  <a:schemeClr val="bg1"/>
                </a:solidFill>
              </a:rPr>
              <a:t>Middleware</a:t>
            </a:r>
          </a:p>
          <a:p>
            <a:pPr algn="ctr"/>
            <a:r>
              <a:rPr lang="en-US" altLang="ja-JP" sz="1400" b="1" dirty="0">
                <a:solidFill>
                  <a:schemeClr val="bg1"/>
                </a:solidFill>
              </a:rPr>
              <a:t>driver</a:t>
            </a:r>
            <a:endParaRPr lang="ja-JP" altLang="en-US" sz="1400" b="1" dirty="0">
              <a:solidFill>
                <a:schemeClr val="bg1"/>
              </a:solidFill>
            </a:endParaRPr>
          </a:p>
        </p:txBody>
      </p:sp>
      <p:sp>
        <p:nvSpPr>
          <p:cNvPr id="8" name="テキスト ボックス 7">
            <a:extLst>
              <a:ext uri="{FF2B5EF4-FFF2-40B4-BE49-F238E27FC236}">
                <a16:creationId xmlns:a16="http://schemas.microsoft.com/office/drawing/2014/main" id="{A8F1BDB4-9697-4E1B-B6DC-C2C761FF700B}"/>
              </a:ext>
            </a:extLst>
          </p:cNvPr>
          <p:cNvSpPr txBox="1"/>
          <p:nvPr/>
        </p:nvSpPr>
        <p:spPr>
          <a:xfrm>
            <a:off x="3915457" y="4468074"/>
            <a:ext cx="3877985" cy="661720"/>
          </a:xfrm>
          <a:prstGeom prst="rect">
            <a:avLst/>
          </a:prstGeom>
          <a:noFill/>
        </p:spPr>
        <p:txBody>
          <a:bodyPr wrap="none" rtlCol="0">
            <a:spAutoFit/>
          </a:bodyPr>
          <a:lstStyle/>
          <a:p>
            <a:pPr algn="ctr">
              <a:lnSpc>
                <a:spcPts val="4000"/>
              </a:lnSpc>
            </a:pPr>
            <a:r>
              <a:rPr kumimoji="1" lang="zh-CN" altLang="en-US" sz="4800" b="1" dirty="0">
                <a:solidFill>
                  <a:schemeClr val="accent2"/>
                </a:solidFill>
              </a:rPr>
              <a:t>集成开发环境</a:t>
            </a:r>
            <a:endParaRPr kumimoji="1" lang="ja-JP" altLang="en-US" sz="4800" b="1" dirty="0">
              <a:solidFill>
                <a:schemeClr val="accent2"/>
              </a:solidFill>
            </a:endParaRPr>
          </a:p>
        </p:txBody>
      </p:sp>
      <p:sp>
        <p:nvSpPr>
          <p:cNvPr id="12" name="吹き出し: 線 11">
            <a:extLst>
              <a:ext uri="{FF2B5EF4-FFF2-40B4-BE49-F238E27FC236}">
                <a16:creationId xmlns:a16="http://schemas.microsoft.com/office/drawing/2014/main" id="{EAB41791-B3A0-409D-B16E-8FD2077CD3A4}"/>
              </a:ext>
            </a:extLst>
          </p:cNvPr>
          <p:cNvSpPr/>
          <p:nvPr/>
        </p:nvSpPr>
        <p:spPr>
          <a:xfrm>
            <a:off x="7422492" y="2511530"/>
            <a:ext cx="4552902" cy="820298"/>
          </a:xfrm>
          <a:prstGeom prst="borderCallout1">
            <a:avLst>
              <a:gd name="adj1" fmla="val 48698"/>
              <a:gd name="adj2" fmla="val -4136"/>
              <a:gd name="adj3" fmla="val 71835"/>
              <a:gd name="adj4" fmla="val -18548"/>
            </a:avLst>
          </a:prstGeom>
          <a:noFill/>
          <a:ln>
            <a:solidFill>
              <a:srgbClr val="FF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吹き出し: 線 45">
            <a:extLst>
              <a:ext uri="{FF2B5EF4-FFF2-40B4-BE49-F238E27FC236}">
                <a16:creationId xmlns:a16="http://schemas.microsoft.com/office/drawing/2014/main" id="{B9353EDC-F9DB-4916-8990-5010FF6AE69B}"/>
              </a:ext>
            </a:extLst>
          </p:cNvPr>
          <p:cNvSpPr/>
          <p:nvPr/>
        </p:nvSpPr>
        <p:spPr>
          <a:xfrm>
            <a:off x="983432" y="2482869"/>
            <a:ext cx="2524563" cy="820298"/>
          </a:xfrm>
          <a:prstGeom prst="borderCallout1">
            <a:avLst>
              <a:gd name="adj1" fmla="val 111920"/>
              <a:gd name="adj2" fmla="val 40321"/>
              <a:gd name="adj3" fmla="val 256403"/>
              <a:gd name="adj4" fmla="val 6542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吹き出し: 線 46">
            <a:extLst>
              <a:ext uri="{FF2B5EF4-FFF2-40B4-BE49-F238E27FC236}">
                <a16:creationId xmlns:a16="http://schemas.microsoft.com/office/drawing/2014/main" id="{0E45CB43-D132-4399-81B2-A69F2622B470}"/>
              </a:ext>
            </a:extLst>
          </p:cNvPr>
          <p:cNvSpPr/>
          <p:nvPr/>
        </p:nvSpPr>
        <p:spPr>
          <a:xfrm>
            <a:off x="9117441" y="3554781"/>
            <a:ext cx="2790140" cy="820298"/>
          </a:xfrm>
          <a:prstGeom prst="borderCallout1">
            <a:avLst>
              <a:gd name="adj1" fmla="val 105266"/>
              <a:gd name="adj2" fmla="val 43541"/>
              <a:gd name="adj3" fmla="val 161569"/>
              <a:gd name="adj4" fmla="val 111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プレースホルダー 2">
            <a:extLst>
              <a:ext uri="{FF2B5EF4-FFF2-40B4-BE49-F238E27FC236}">
                <a16:creationId xmlns:a16="http://schemas.microsoft.com/office/drawing/2014/main" id="{12074C0E-277E-4AC3-83D3-656999BBAF80}"/>
              </a:ext>
            </a:extLst>
          </p:cNvPr>
          <p:cNvSpPr txBox="1">
            <a:spLocks/>
          </p:cNvSpPr>
          <p:nvPr/>
        </p:nvSpPr>
        <p:spPr>
          <a:xfrm>
            <a:off x="698893" y="1522919"/>
            <a:ext cx="11208688" cy="825867"/>
          </a:xfrm>
          <a:prstGeom prst="rect">
            <a:avLst/>
          </a:prstGeom>
        </p:spPr>
        <p:txBody>
          <a:bodyPr vert="horz" wrap="square" lIns="0" tIns="0" rIns="0" bIns="0" rtlCol="0">
            <a:spAutoFit/>
          </a:bodyPr>
          <a:lst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lvl="1"/>
            <a:r>
              <a:rPr lang="zh-CN" altLang="en-US" sz="2000" b="0" i="0" dirty="0">
                <a:solidFill>
                  <a:srgbClr val="000000"/>
                </a:solidFill>
                <a:effectLst/>
                <a:latin typeface="Roboto" panose="02000000000000000000" pitchFamily="2" charset="0"/>
              </a:rPr>
              <a:t>在单个 </a:t>
            </a:r>
            <a:r>
              <a:rPr lang="en-US" altLang="zh-CN" sz="2000" b="0" i="0" dirty="0">
                <a:solidFill>
                  <a:srgbClr val="000000"/>
                </a:solidFill>
                <a:effectLst/>
                <a:latin typeface="Roboto" panose="02000000000000000000" pitchFamily="2" charset="0"/>
              </a:rPr>
              <a:t>GUI </a:t>
            </a:r>
            <a:r>
              <a:rPr lang="zh-CN" altLang="en-US" sz="2000" b="0" i="0" dirty="0">
                <a:solidFill>
                  <a:srgbClr val="000000"/>
                </a:solidFill>
                <a:effectLst/>
                <a:latin typeface="Roboto" panose="02000000000000000000" pitchFamily="2" charset="0"/>
              </a:rPr>
              <a:t>上实现开发所需的编译器、模拟器和仿真器的无缝操作</a:t>
            </a:r>
            <a:endParaRPr lang="en-US" altLang="ja-JP" sz="1800" dirty="0"/>
          </a:p>
          <a:p>
            <a:pPr marL="0" lvl="1" indent="0">
              <a:buNone/>
            </a:pPr>
            <a:r>
              <a:rPr lang="ja-JP" altLang="en-US" sz="1800" dirty="0"/>
              <a:t>   </a:t>
            </a:r>
            <a:r>
              <a:rPr lang="ja-JP" altLang="en-US" sz="2000" b="0" i="0" dirty="0">
                <a:solidFill>
                  <a:srgbClr val="000000"/>
                </a:solidFill>
                <a:effectLst/>
                <a:latin typeface="Roboto" panose="02000000000000000000" pitchFamily="2" charset="0"/>
              </a:rPr>
              <a:t>例：</a:t>
            </a:r>
            <a:r>
              <a:rPr lang="en-US" sz="2000" b="0" i="0" dirty="0">
                <a:solidFill>
                  <a:srgbClr val="000000"/>
                </a:solidFill>
                <a:effectLst/>
                <a:latin typeface="Roboto" panose="02000000000000000000" pitchFamily="2" charset="0"/>
              </a:rPr>
              <a:t>e2 studio(Renesas)、Embedded Workbench(IAR Systems)、Multi(Green Hills Software)</a:t>
            </a:r>
            <a:r>
              <a:rPr lang="ja-JP" altLang="en-US" sz="2000" b="0" i="0" dirty="0">
                <a:solidFill>
                  <a:srgbClr val="000000"/>
                </a:solidFill>
                <a:effectLst/>
                <a:latin typeface="Roboto" panose="02000000000000000000" pitchFamily="2" charset="0"/>
              </a:rPr>
              <a:t>等。</a:t>
            </a:r>
            <a:endParaRPr lang="ja-JP" altLang="en-US" sz="1800" dirty="0"/>
          </a:p>
        </p:txBody>
      </p:sp>
    </p:spTree>
    <p:extLst>
      <p:ext uri="{BB962C8B-B14F-4D97-AF65-F5344CB8AC3E}">
        <p14:creationId xmlns:p14="http://schemas.microsoft.com/office/powerpoint/2010/main" val="2680587456"/>
      </p:ext>
    </p:extLst>
  </p:cSld>
  <p:clrMapOvr>
    <a:masterClrMapping/>
  </p:clrMapOvr>
  <mc:AlternateContent xmlns:mc="http://schemas.openxmlformats.org/markup-compatibility/2006" xmlns:p14="http://schemas.microsoft.com/office/powerpoint/2010/main">
    <mc:Choice Requires="p14">
      <p:transition spd="slow" p14:dur="2000" advTm="23529"/>
    </mc:Choice>
    <mc:Fallback xmlns="">
      <p:transition spd="slow" advTm="23529"/>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68000" y="1424991"/>
            <a:ext cx="3039828" cy="666336"/>
          </a:xfrm>
        </p:spPr>
        <p:txBody>
          <a:bodyPr/>
          <a:lstStyle/>
          <a:p>
            <a:r>
              <a:rPr lang="zh-CN" altLang="en-US" dirty="0"/>
              <a:t>也可以在产品功能中添加对应功能以及自定义功能都可以。</a:t>
            </a:r>
          </a:p>
          <a:p>
            <a:endParaRPr lang="zh-CN" altLang="en-US" dirty="0"/>
          </a:p>
        </p:txBody>
      </p:sp>
      <p:pic>
        <p:nvPicPr>
          <p:cNvPr id="5" name="图片 4"/>
          <p:cNvPicPr>
            <a:picLocks noChangeAspect="1"/>
          </p:cNvPicPr>
          <p:nvPr/>
        </p:nvPicPr>
        <p:blipFill>
          <a:blip r:embed="rId2"/>
          <a:stretch>
            <a:fillRect/>
          </a:stretch>
        </p:blipFill>
        <p:spPr>
          <a:xfrm>
            <a:off x="5175395" y="-2885"/>
            <a:ext cx="5978708" cy="6862750"/>
          </a:xfrm>
          <a:prstGeom prst="rect">
            <a:avLst/>
          </a:prstGeom>
        </p:spPr>
      </p:pic>
    </p:spTree>
    <p:extLst>
      <p:ext uri="{BB962C8B-B14F-4D97-AF65-F5344CB8AC3E}">
        <p14:creationId xmlns:p14="http://schemas.microsoft.com/office/powerpoint/2010/main" val="13903888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a:t>
            </a:r>
            <a:r>
              <a:rPr lang="zh-CN" altLang="en-US" dirty="0"/>
              <a:t>界面配置</a:t>
            </a:r>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78694" y="369285"/>
            <a:ext cx="2765529" cy="5970032"/>
          </a:xfrm>
        </p:spPr>
      </p:pic>
      <p:pic>
        <p:nvPicPr>
          <p:cNvPr id="4" name="图片 3"/>
          <p:cNvPicPr>
            <a:picLocks noChangeAspect="1"/>
          </p:cNvPicPr>
          <p:nvPr/>
        </p:nvPicPr>
        <p:blipFill>
          <a:blip r:embed="rId3"/>
          <a:stretch>
            <a:fillRect/>
          </a:stretch>
        </p:blipFill>
        <p:spPr>
          <a:xfrm>
            <a:off x="6017282" y="1"/>
            <a:ext cx="5968351" cy="6858000"/>
          </a:xfrm>
          <a:prstGeom prst="rect">
            <a:avLst/>
          </a:prstGeom>
        </p:spPr>
      </p:pic>
    </p:spTree>
    <p:extLst>
      <p:ext uri="{BB962C8B-B14F-4D97-AF65-F5344CB8AC3E}">
        <p14:creationId xmlns:p14="http://schemas.microsoft.com/office/powerpoint/2010/main" val="441207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硬件选择</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295095" y="13218"/>
            <a:ext cx="5897311" cy="6844782"/>
          </a:xfrm>
          <a:prstGeom prst="rect">
            <a:avLst/>
          </a:prstGeom>
        </p:spPr>
      </p:pic>
    </p:spTree>
    <p:extLst>
      <p:ext uri="{BB962C8B-B14F-4D97-AF65-F5344CB8AC3E}">
        <p14:creationId xmlns:p14="http://schemas.microsoft.com/office/powerpoint/2010/main" val="35993601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产品配置</a:t>
            </a:r>
          </a:p>
        </p:txBody>
      </p:sp>
      <p:sp>
        <p:nvSpPr>
          <p:cNvPr id="3" name="内容占位符 2"/>
          <p:cNvSpPr>
            <a:spLocks noGrp="1"/>
          </p:cNvSpPr>
          <p:nvPr>
            <p:ph idx="1"/>
          </p:nvPr>
        </p:nvSpPr>
        <p:spPr>
          <a:xfrm>
            <a:off x="468000" y="1424991"/>
            <a:ext cx="11244574" cy="666336"/>
          </a:xfrm>
        </p:spPr>
        <p:txBody>
          <a:bodyPr/>
          <a:lstStyle/>
          <a:p>
            <a:r>
              <a:rPr lang="zh-CN" altLang="en-US" dirty="0"/>
              <a:t>产品一些基本配置可以按照默认去使用。</a:t>
            </a:r>
          </a:p>
          <a:p>
            <a:endParaRPr lang="zh-CN" altLang="en-US" dirty="0"/>
          </a:p>
        </p:txBody>
      </p:sp>
      <p:pic>
        <p:nvPicPr>
          <p:cNvPr id="4" name="图片 3"/>
          <p:cNvPicPr>
            <a:picLocks noChangeAspect="1"/>
          </p:cNvPicPr>
          <p:nvPr/>
        </p:nvPicPr>
        <p:blipFill>
          <a:blip r:embed="rId2"/>
          <a:stretch>
            <a:fillRect/>
          </a:stretch>
        </p:blipFill>
        <p:spPr>
          <a:xfrm>
            <a:off x="4346047" y="10395"/>
            <a:ext cx="5956718" cy="6847605"/>
          </a:xfrm>
          <a:prstGeom prst="rect">
            <a:avLst/>
          </a:prstGeom>
        </p:spPr>
      </p:pic>
    </p:spTree>
    <p:extLst>
      <p:ext uri="{BB962C8B-B14F-4D97-AF65-F5344CB8AC3E}">
        <p14:creationId xmlns:p14="http://schemas.microsoft.com/office/powerpoint/2010/main" val="3827886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硬件详情</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748572" y="0"/>
            <a:ext cx="5956214" cy="6830072"/>
          </a:xfrm>
          <a:prstGeom prst="rect">
            <a:avLst/>
          </a:prstGeom>
        </p:spPr>
      </p:pic>
    </p:spTree>
    <p:extLst>
      <p:ext uri="{BB962C8B-B14F-4D97-AF65-F5344CB8AC3E}">
        <p14:creationId xmlns:p14="http://schemas.microsoft.com/office/powerpoint/2010/main" val="1220476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硬件详情</a:t>
            </a:r>
            <a:endParaRPr lang="zh-CN" altLang="en-US" dirty="0"/>
          </a:p>
        </p:txBody>
      </p:sp>
      <p:sp>
        <p:nvSpPr>
          <p:cNvPr id="3" name="内容占位符 2"/>
          <p:cNvSpPr>
            <a:spLocks noGrp="1"/>
          </p:cNvSpPr>
          <p:nvPr>
            <p:ph idx="1"/>
          </p:nvPr>
        </p:nvSpPr>
        <p:spPr>
          <a:xfrm>
            <a:off x="468000" y="1424991"/>
            <a:ext cx="11244574" cy="666336"/>
          </a:xfrm>
        </p:spPr>
        <p:txBody>
          <a:bodyPr/>
          <a:lstStyle/>
          <a:p>
            <a:r>
              <a:rPr lang="en-US" altLang="zh-CN" dirty="0"/>
              <a:t>PCB</a:t>
            </a:r>
            <a:r>
              <a:rPr lang="zh-CN" altLang="en-US" dirty="0"/>
              <a:t>原理图。</a:t>
            </a:r>
          </a:p>
          <a:p>
            <a:endParaRPr lang="zh-CN" altLang="en-US" dirty="0"/>
          </a:p>
        </p:txBody>
      </p:sp>
      <p:pic>
        <p:nvPicPr>
          <p:cNvPr id="13313" name="Picture 1" descr="https://cdn.nlark.com/yuque/0/2025/png/2208856/1747812549192-6b06b625-d9bf-4311-bb2b-12bb9356f3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1356" y="1313711"/>
            <a:ext cx="10549175" cy="533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378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875858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496066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0551220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79716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3">
            <a:extLst>
              <a:ext uri="{FF2B5EF4-FFF2-40B4-BE49-F238E27FC236}">
                <a16:creationId xmlns:a16="http://schemas.microsoft.com/office/drawing/2014/main" id="{B79692BA-8F33-4C34-A8B1-F37D3673B9CF}"/>
              </a:ext>
            </a:extLst>
          </p:cNvPr>
          <p:cNvSpPr txBox="1">
            <a:spLocks noChangeArrowheads="1"/>
          </p:cNvSpPr>
          <p:nvPr/>
        </p:nvSpPr>
        <p:spPr bwMode="auto">
          <a:xfrm>
            <a:off x="193819" y="1204731"/>
            <a:ext cx="10797453" cy="129779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997A00"/>
                  </a:outerShdw>
                </a:effectLst>
              </a14:hiddenEffects>
            </a:ext>
          </a:extLst>
        </p:spPr>
        <p:txBody>
          <a:bodyPr wrap="square">
            <a:spAutoFit/>
          </a:bodyPr>
          <a:lstStyle>
            <a:lvl1pPr marL="342900" indent="-342900">
              <a:defRPr>
                <a:solidFill>
                  <a:schemeClr val="tx1"/>
                </a:solidFill>
                <a:latin typeface="Meiryo" panose="020B0604030504040204" pitchFamily="50" charset="-128"/>
              </a:defRPr>
            </a:lvl1pPr>
            <a:lvl2pPr marL="800100" indent="-342900">
              <a:defRPr>
                <a:solidFill>
                  <a:schemeClr val="tx1"/>
                </a:solidFill>
                <a:latin typeface="Meiryo" panose="020B0604030504040204" pitchFamily="50" charset="-128"/>
              </a:defRPr>
            </a:lvl2pPr>
            <a:lvl3pPr marL="1143000" indent="-228600">
              <a:defRPr>
                <a:solidFill>
                  <a:schemeClr val="tx1"/>
                </a:solidFill>
                <a:latin typeface="Meiryo" panose="020B0604030504040204" pitchFamily="50" charset="-128"/>
              </a:defRPr>
            </a:lvl3pPr>
            <a:lvl4pPr marL="1600200" indent="-228600">
              <a:defRPr>
                <a:solidFill>
                  <a:schemeClr val="tx1"/>
                </a:solidFill>
                <a:latin typeface="Meiryo" panose="020B0604030504040204" pitchFamily="50" charset="-128"/>
              </a:defRPr>
            </a:lvl4pPr>
            <a:lvl5pPr marL="2057400" indent="-228600">
              <a:defRPr>
                <a:solidFill>
                  <a:schemeClr val="tx1"/>
                </a:solidFill>
                <a:latin typeface="Meiryo" panose="020B0604030504040204" pitchFamily="50" charset="-128"/>
              </a:defRPr>
            </a:lvl5pPr>
            <a:lvl6pPr marL="2514600" indent="-228600" eaLnBrk="0" fontAlgn="base" hangingPunct="0">
              <a:spcBef>
                <a:spcPct val="0"/>
              </a:spcBef>
              <a:spcAft>
                <a:spcPct val="0"/>
              </a:spcAft>
              <a:defRPr>
                <a:solidFill>
                  <a:schemeClr val="tx1"/>
                </a:solidFill>
                <a:latin typeface="Meiryo" panose="020B0604030504040204" pitchFamily="50" charset="-128"/>
              </a:defRPr>
            </a:lvl6pPr>
            <a:lvl7pPr marL="2971800" indent="-228600" eaLnBrk="0" fontAlgn="base" hangingPunct="0">
              <a:spcBef>
                <a:spcPct val="0"/>
              </a:spcBef>
              <a:spcAft>
                <a:spcPct val="0"/>
              </a:spcAft>
              <a:defRPr>
                <a:solidFill>
                  <a:schemeClr val="tx1"/>
                </a:solidFill>
                <a:latin typeface="Meiryo" panose="020B0604030504040204" pitchFamily="50" charset="-128"/>
              </a:defRPr>
            </a:lvl7pPr>
            <a:lvl8pPr marL="3429000" indent="-228600" eaLnBrk="0" fontAlgn="base" hangingPunct="0">
              <a:spcBef>
                <a:spcPct val="0"/>
              </a:spcBef>
              <a:spcAft>
                <a:spcPct val="0"/>
              </a:spcAft>
              <a:defRPr>
                <a:solidFill>
                  <a:schemeClr val="tx1"/>
                </a:solidFill>
                <a:latin typeface="Meiryo" panose="020B0604030504040204" pitchFamily="50" charset="-128"/>
              </a:defRPr>
            </a:lvl8pPr>
            <a:lvl9pPr marL="3886200" indent="-228600" eaLnBrk="0" fontAlgn="base" hangingPunct="0">
              <a:spcBef>
                <a:spcPct val="0"/>
              </a:spcBef>
              <a:spcAft>
                <a:spcPct val="0"/>
              </a:spcAft>
              <a:defRPr>
                <a:solidFill>
                  <a:schemeClr val="tx1"/>
                </a:solidFill>
                <a:latin typeface="Meiryo" panose="020B0604030504040204" pitchFamily="50" charset="-128"/>
              </a:defRPr>
            </a:lvl9pPr>
          </a:lstStyle>
          <a:p>
            <a:pPr marL="538163" marR="0" lvl="1" indent="-349250" algn="l" defTabSz="914400" rtl="0" eaLnBrk="1" fontAlgn="auto" latinLnBrk="0" hangingPunct="1">
              <a:lnSpc>
                <a:spcPts val="2400"/>
              </a:lnSpc>
              <a:spcBef>
                <a:spcPts val="0"/>
              </a:spcBef>
              <a:spcAft>
                <a:spcPts val="0"/>
              </a:spcAft>
              <a:buClr>
                <a:srgbClr val="06418C"/>
              </a:buClr>
              <a:buSzTx/>
              <a:buFont typeface="メイリオ" panose="020B0604030504040204" pitchFamily="50" charset="-128"/>
              <a:buChar char="▪"/>
              <a:tabLst/>
              <a:defRPr/>
            </a:pPr>
            <a:r>
              <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支持 </a:t>
            </a:r>
            <a: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Renesas </a:t>
            </a:r>
            <a:r>
              <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MCU</a:t>
            </a:r>
            <a:r>
              <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RA</a:t>
            </a:r>
            <a:r>
              <a:rPr kumimoji="0" lang="zh-CN"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RX</a:t>
            </a:r>
            <a:r>
              <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RL78</a:t>
            </a:r>
            <a:r>
              <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RH850</a:t>
            </a:r>
            <a:r>
              <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RZ</a:t>
            </a:r>
            <a:r>
              <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Renesas Synergy</a:t>
            </a:r>
            <a:r>
              <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）的 </a:t>
            </a:r>
            <a: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IDE</a:t>
            </a:r>
          </a:p>
          <a:p>
            <a:pPr marL="538163" marR="0" lvl="1" indent="-349250" algn="l" defTabSz="914400" rtl="0" eaLnBrk="1" fontAlgn="auto" latinLnBrk="0" hangingPunct="1">
              <a:lnSpc>
                <a:spcPts val="2400"/>
              </a:lnSpc>
              <a:spcBef>
                <a:spcPts val="0"/>
              </a:spcBef>
              <a:spcAft>
                <a:spcPts val="0"/>
              </a:spcAft>
              <a:buClr>
                <a:srgbClr val="06418C"/>
              </a:buClr>
              <a:buSzTx/>
              <a:buFont typeface="メイリオ" panose="020B0604030504040204" pitchFamily="50" charset="-128"/>
              <a:buChar char="▪"/>
              <a:tabLst/>
              <a:defRPr/>
            </a:pPr>
            <a:r>
              <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基于</a:t>
            </a:r>
            <a: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‘Eclipse’</a:t>
            </a:r>
            <a:r>
              <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‘CDT’</a:t>
            </a:r>
            <a:r>
              <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（注）插件在全球广泛使用</a:t>
            </a:r>
            <a: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ja-JP" altLang="en-US"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注</a:t>
            </a:r>
            <a:r>
              <a:rPr kumimoji="0" lang="ja-JP" altLang="en-US"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代表</a:t>
            </a:r>
            <a:r>
              <a:rPr kumimoji="0" lang="en-US" altLang="ja-JP"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C/C++ Development Tooling</a:t>
            </a:r>
            <a:r>
              <a:rPr kumimoji="0" lang="zh-CN" altLang="en-US"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，开发</a:t>
            </a:r>
            <a:r>
              <a:rPr kumimoji="0" lang="en-US" altLang="ja-JP"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C/C++</a:t>
            </a:r>
            <a:r>
              <a:rPr kumimoji="0" lang="zh-CN" altLang="en-US"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的工具组</a:t>
            </a:r>
            <a:endPar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Text Box 3">
            <a:extLst>
              <a:ext uri="{FF2B5EF4-FFF2-40B4-BE49-F238E27FC236}">
                <a16:creationId xmlns:a16="http://schemas.microsoft.com/office/drawing/2014/main" id="{29797598-ADD8-4DF2-9F1F-92733F105BFC}"/>
              </a:ext>
            </a:extLst>
          </p:cNvPr>
          <p:cNvSpPr txBox="1">
            <a:spLocks noChangeArrowheads="1"/>
          </p:cNvSpPr>
          <p:nvPr/>
        </p:nvSpPr>
        <p:spPr bwMode="auto">
          <a:xfrm>
            <a:off x="913690" y="2304102"/>
            <a:ext cx="8424936" cy="46166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997A00"/>
                  </a:outerShdw>
                </a:effectLst>
              </a14:hiddenEffects>
            </a:ext>
          </a:extLst>
        </p:spPr>
        <p:txBody>
          <a:bodyPr wrap="square">
            <a:spAutoFit/>
          </a:bodyPr>
          <a:lstStyle>
            <a:lvl1pPr marL="342900" indent="-342900">
              <a:defRPr>
                <a:solidFill>
                  <a:schemeClr val="tx1"/>
                </a:solidFill>
                <a:latin typeface="Meiryo" panose="020B0604030504040204" pitchFamily="50" charset="-128"/>
              </a:defRPr>
            </a:lvl1pPr>
            <a:lvl2pPr>
              <a:defRPr>
                <a:solidFill>
                  <a:schemeClr val="tx1"/>
                </a:solidFill>
                <a:latin typeface="Meiryo" panose="020B0604030504040204" pitchFamily="50" charset="-128"/>
              </a:defRPr>
            </a:lvl2pPr>
            <a:lvl3pPr marL="1143000" indent="-228600">
              <a:defRPr>
                <a:solidFill>
                  <a:schemeClr val="tx1"/>
                </a:solidFill>
                <a:latin typeface="Meiryo" panose="020B0604030504040204" pitchFamily="50" charset="-128"/>
              </a:defRPr>
            </a:lvl3pPr>
            <a:lvl4pPr marL="1600200" indent="-228600">
              <a:defRPr>
                <a:solidFill>
                  <a:schemeClr val="tx1"/>
                </a:solidFill>
                <a:latin typeface="Meiryo" panose="020B0604030504040204" pitchFamily="50" charset="-128"/>
              </a:defRPr>
            </a:lvl4pPr>
            <a:lvl5pPr marL="2057400" indent="-228600">
              <a:defRPr>
                <a:solidFill>
                  <a:schemeClr val="tx1"/>
                </a:solidFill>
                <a:latin typeface="Meiryo" panose="020B0604030504040204" pitchFamily="50" charset="-128"/>
              </a:defRPr>
            </a:lvl5pPr>
            <a:lvl6pPr marL="2514600" indent="-228600" eaLnBrk="0" fontAlgn="base" hangingPunct="0">
              <a:spcBef>
                <a:spcPct val="0"/>
              </a:spcBef>
              <a:spcAft>
                <a:spcPct val="0"/>
              </a:spcAft>
              <a:defRPr>
                <a:solidFill>
                  <a:schemeClr val="tx1"/>
                </a:solidFill>
                <a:latin typeface="Meiryo" panose="020B0604030504040204" pitchFamily="50" charset="-128"/>
              </a:defRPr>
            </a:lvl6pPr>
            <a:lvl7pPr marL="2971800" indent="-228600" eaLnBrk="0" fontAlgn="base" hangingPunct="0">
              <a:spcBef>
                <a:spcPct val="0"/>
              </a:spcBef>
              <a:spcAft>
                <a:spcPct val="0"/>
              </a:spcAft>
              <a:defRPr>
                <a:solidFill>
                  <a:schemeClr val="tx1"/>
                </a:solidFill>
                <a:latin typeface="Meiryo" panose="020B0604030504040204" pitchFamily="50" charset="-128"/>
              </a:defRPr>
            </a:lvl7pPr>
            <a:lvl8pPr marL="3429000" indent="-228600" eaLnBrk="0" fontAlgn="base" hangingPunct="0">
              <a:spcBef>
                <a:spcPct val="0"/>
              </a:spcBef>
              <a:spcAft>
                <a:spcPct val="0"/>
              </a:spcAft>
              <a:defRPr>
                <a:solidFill>
                  <a:schemeClr val="tx1"/>
                </a:solidFill>
                <a:latin typeface="Meiryo" panose="020B0604030504040204" pitchFamily="50" charset="-128"/>
              </a:defRPr>
            </a:lvl8pPr>
            <a:lvl9pPr marL="3886200" indent="-228600" eaLnBrk="0" fontAlgn="base" hangingPunct="0">
              <a:spcBef>
                <a:spcPct val="0"/>
              </a:spcBef>
              <a:spcAft>
                <a:spcPct val="0"/>
              </a:spcAft>
              <a:defRPr>
                <a:solidFill>
                  <a:schemeClr val="tx1"/>
                </a:solidFill>
                <a:latin typeface="Meiryo" panose="020B0604030504040204" pitchFamily="50" charset="-128"/>
              </a:defRPr>
            </a:lvl9p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ja-JP" sz="21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(eclipse +CDT) + Renesas</a:t>
            </a:r>
            <a:r>
              <a:rPr kumimoji="0" lang="zh-CN" altLang="en-US" sz="21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制作的插件</a:t>
            </a:r>
            <a:r>
              <a:rPr kumimoji="0" lang="ja-JP" altLang="en-US" sz="21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n-US" altLang="ja-JP"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a:t>
            </a:r>
            <a:r>
              <a:rPr kumimoji="0" lang="en-US" altLang="ja-JP" sz="2400" b="0" i="0" u="none" strike="noStrike" kern="1200" cap="none" spc="0" normalizeH="0" baseline="3000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ja-JP"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studio</a:t>
            </a:r>
            <a:endParaRPr kumimoji="0" lang="ja-JP" altLang="en-US" sz="21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左中かっこ 40">
            <a:extLst>
              <a:ext uri="{FF2B5EF4-FFF2-40B4-BE49-F238E27FC236}">
                <a16:creationId xmlns:a16="http://schemas.microsoft.com/office/drawing/2014/main" id="{DAE8331F-28E5-464C-8CB7-E70F30771771}"/>
              </a:ext>
            </a:extLst>
          </p:cNvPr>
          <p:cNvSpPr/>
          <p:nvPr/>
        </p:nvSpPr>
        <p:spPr>
          <a:xfrm rot="16200000">
            <a:off x="2392347" y="1731386"/>
            <a:ext cx="108347" cy="2064544"/>
          </a:xfrm>
          <a:prstGeom prst="leftBrace">
            <a:avLst/>
          </a:prstGeom>
          <a:ln w="19050"/>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Meiryo" panose="020B0604030504040204" pitchFamily="50" charset="-128"/>
              </a:defRPr>
            </a:lvl1pPr>
            <a:lvl2pPr marL="742950" indent="-285750">
              <a:defRPr>
                <a:solidFill>
                  <a:schemeClr val="tx1"/>
                </a:solidFill>
                <a:latin typeface="Meiryo" panose="020B0604030504040204" pitchFamily="50" charset="-128"/>
              </a:defRPr>
            </a:lvl2pPr>
            <a:lvl3pPr marL="1143000" indent="-228600">
              <a:defRPr>
                <a:solidFill>
                  <a:schemeClr val="tx1"/>
                </a:solidFill>
                <a:latin typeface="Meiryo" panose="020B0604030504040204" pitchFamily="50" charset="-128"/>
              </a:defRPr>
            </a:lvl3pPr>
            <a:lvl4pPr marL="1600200" indent="-228600">
              <a:defRPr>
                <a:solidFill>
                  <a:schemeClr val="tx1"/>
                </a:solidFill>
                <a:latin typeface="Meiryo" panose="020B0604030504040204" pitchFamily="50" charset="-128"/>
              </a:defRPr>
            </a:lvl4pPr>
            <a:lvl5pPr marL="2057400" indent="-228600">
              <a:defRPr>
                <a:solidFill>
                  <a:schemeClr val="tx1"/>
                </a:solidFill>
                <a:latin typeface="Meiryo" panose="020B0604030504040204" pitchFamily="50" charset="-128"/>
              </a:defRPr>
            </a:lvl5pPr>
            <a:lvl6pPr marL="2514600" indent="-228600" eaLnBrk="0" fontAlgn="base" hangingPunct="0">
              <a:spcBef>
                <a:spcPct val="0"/>
              </a:spcBef>
              <a:spcAft>
                <a:spcPct val="0"/>
              </a:spcAft>
              <a:defRPr>
                <a:solidFill>
                  <a:schemeClr val="tx1"/>
                </a:solidFill>
                <a:latin typeface="Meiryo" panose="020B0604030504040204" pitchFamily="50" charset="-128"/>
              </a:defRPr>
            </a:lvl6pPr>
            <a:lvl7pPr marL="2971800" indent="-228600" eaLnBrk="0" fontAlgn="base" hangingPunct="0">
              <a:spcBef>
                <a:spcPct val="0"/>
              </a:spcBef>
              <a:spcAft>
                <a:spcPct val="0"/>
              </a:spcAft>
              <a:defRPr>
                <a:solidFill>
                  <a:schemeClr val="tx1"/>
                </a:solidFill>
                <a:latin typeface="Meiryo" panose="020B0604030504040204" pitchFamily="50" charset="-128"/>
              </a:defRPr>
            </a:lvl7pPr>
            <a:lvl8pPr marL="3429000" indent="-228600" eaLnBrk="0" fontAlgn="base" hangingPunct="0">
              <a:spcBef>
                <a:spcPct val="0"/>
              </a:spcBef>
              <a:spcAft>
                <a:spcPct val="0"/>
              </a:spcAft>
              <a:defRPr>
                <a:solidFill>
                  <a:schemeClr val="tx1"/>
                </a:solidFill>
                <a:latin typeface="Meiryo" panose="020B0604030504040204" pitchFamily="50" charset="-128"/>
              </a:defRPr>
            </a:lvl8pPr>
            <a:lvl9pPr marL="3886200" indent="-228600" eaLnBrk="0" fontAlgn="base" hangingPunct="0">
              <a:spcBef>
                <a:spcPct val="0"/>
              </a:spcBef>
              <a:spcAft>
                <a:spcPct val="0"/>
              </a:spcAft>
              <a:defRPr>
                <a:solidFill>
                  <a:schemeClr val="tx1"/>
                </a:solidFill>
                <a:latin typeface="Meiryo" panose="020B060403050404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35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Text Box 3">
            <a:extLst>
              <a:ext uri="{FF2B5EF4-FFF2-40B4-BE49-F238E27FC236}">
                <a16:creationId xmlns:a16="http://schemas.microsoft.com/office/drawing/2014/main" id="{60FFA448-3C46-422E-8118-72323AE13C27}"/>
              </a:ext>
            </a:extLst>
          </p:cNvPr>
          <p:cNvSpPr txBox="1">
            <a:spLocks noChangeArrowheads="1"/>
          </p:cNvSpPr>
          <p:nvPr/>
        </p:nvSpPr>
        <p:spPr bwMode="auto">
          <a:xfrm>
            <a:off x="994032" y="2886887"/>
            <a:ext cx="2943994" cy="64633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997A00"/>
                  </a:outerShdw>
                </a:effectLst>
              </a14:hiddenEffects>
            </a:ext>
          </a:extLst>
        </p:spPr>
        <p:txBody>
          <a:bodyPr wrap="square">
            <a:spAutoFit/>
          </a:bodyPr>
          <a:lstStyle>
            <a:lvl1pPr marL="342900" indent="-342900">
              <a:defRPr>
                <a:solidFill>
                  <a:schemeClr val="tx1"/>
                </a:solidFill>
                <a:latin typeface="Meiryo" panose="020B0604030504040204" pitchFamily="50" charset="-128"/>
              </a:defRPr>
            </a:lvl1pPr>
            <a:lvl2pPr>
              <a:defRPr>
                <a:solidFill>
                  <a:schemeClr val="tx1"/>
                </a:solidFill>
                <a:latin typeface="Meiryo" panose="020B0604030504040204" pitchFamily="50" charset="-128"/>
              </a:defRPr>
            </a:lvl2pPr>
            <a:lvl3pPr marL="1143000" indent="-228600">
              <a:defRPr>
                <a:solidFill>
                  <a:schemeClr val="tx1"/>
                </a:solidFill>
                <a:latin typeface="Meiryo" panose="020B0604030504040204" pitchFamily="50" charset="-128"/>
              </a:defRPr>
            </a:lvl3pPr>
            <a:lvl4pPr marL="1600200" indent="-228600">
              <a:defRPr>
                <a:solidFill>
                  <a:schemeClr val="tx1"/>
                </a:solidFill>
                <a:latin typeface="Meiryo" panose="020B0604030504040204" pitchFamily="50" charset="-128"/>
              </a:defRPr>
            </a:lvl4pPr>
            <a:lvl5pPr marL="2057400" indent="-228600">
              <a:defRPr>
                <a:solidFill>
                  <a:schemeClr val="tx1"/>
                </a:solidFill>
                <a:latin typeface="Meiryo" panose="020B0604030504040204" pitchFamily="50" charset="-128"/>
              </a:defRPr>
            </a:lvl5pPr>
            <a:lvl6pPr marL="2514600" indent="-228600" eaLnBrk="0" fontAlgn="base" hangingPunct="0">
              <a:spcBef>
                <a:spcPct val="0"/>
              </a:spcBef>
              <a:spcAft>
                <a:spcPct val="0"/>
              </a:spcAft>
              <a:defRPr>
                <a:solidFill>
                  <a:schemeClr val="tx1"/>
                </a:solidFill>
                <a:latin typeface="Meiryo" panose="020B0604030504040204" pitchFamily="50" charset="-128"/>
              </a:defRPr>
            </a:lvl6pPr>
            <a:lvl7pPr marL="2971800" indent="-228600" eaLnBrk="0" fontAlgn="base" hangingPunct="0">
              <a:spcBef>
                <a:spcPct val="0"/>
              </a:spcBef>
              <a:spcAft>
                <a:spcPct val="0"/>
              </a:spcAft>
              <a:defRPr>
                <a:solidFill>
                  <a:schemeClr val="tx1"/>
                </a:solidFill>
                <a:latin typeface="Meiryo" panose="020B0604030504040204" pitchFamily="50" charset="-128"/>
              </a:defRPr>
            </a:lvl7pPr>
            <a:lvl8pPr marL="3429000" indent="-228600" eaLnBrk="0" fontAlgn="base" hangingPunct="0">
              <a:spcBef>
                <a:spcPct val="0"/>
              </a:spcBef>
              <a:spcAft>
                <a:spcPct val="0"/>
              </a:spcAft>
              <a:defRPr>
                <a:solidFill>
                  <a:schemeClr val="tx1"/>
                </a:solidFill>
                <a:latin typeface="Meiryo" panose="020B0604030504040204" pitchFamily="50" charset="-128"/>
              </a:defRPr>
            </a:lvl8pPr>
            <a:lvl9pPr marL="3886200" indent="-228600" eaLnBrk="0" fontAlgn="base" hangingPunct="0">
              <a:spcBef>
                <a:spcPct val="0"/>
              </a:spcBef>
              <a:spcAft>
                <a:spcPct val="0"/>
              </a:spcAft>
              <a:defRPr>
                <a:solidFill>
                  <a:schemeClr val="tx1"/>
                </a:solidFill>
                <a:latin typeface="Meiryo" panose="020B0604030504040204" pitchFamily="50" charset="-128"/>
              </a:defRPr>
            </a:lvl9pPr>
          </a:lstStyle>
          <a:p>
            <a:pPr marL="174625" marR="0" lvl="1"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非瑞萨的部分</a:t>
            </a:r>
            <a:endPar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74625" marR="0" lvl="1"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（开源）</a:t>
            </a:r>
            <a:endParaRPr kumimoji="0" lang="ja-JP"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Text Box 3">
            <a:extLst>
              <a:ext uri="{FF2B5EF4-FFF2-40B4-BE49-F238E27FC236}">
                <a16:creationId xmlns:a16="http://schemas.microsoft.com/office/drawing/2014/main" id="{7DAB342D-91E8-4A7F-8DE6-1056D1C72912}"/>
              </a:ext>
            </a:extLst>
          </p:cNvPr>
          <p:cNvSpPr txBox="1">
            <a:spLocks noChangeArrowheads="1"/>
          </p:cNvSpPr>
          <p:nvPr/>
        </p:nvSpPr>
        <p:spPr bwMode="auto">
          <a:xfrm>
            <a:off x="3353043" y="2773788"/>
            <a:ext cx="5723223" cy="92333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997A00"/>
                  </a:outerShdw>
                </a:effectLst>
              </a14:hiddenEffects>
            </a:ext>
          </a:extLst>
        </p:spPr>
        <p:txBody>
          <a:bodyPr wrap="square">
            <a:spAutoFit/>
          </a:bodyPr>
          <a:lstStyle>
            <a:lvl1pPr marL="342900" indent="-342900">
              <a:defRPr>
                <a:solidFill>
                  <a:schemeClr val="tx1"/>
                </a:solidFill>
                <a:latin typeface="Meiryo" panose="020B0604030504040204" pitchFamily="50" charset="-128"/>
              </a:defRPr>
            </a:lvl1pPr>
            <a:lvl2pPr marL="800100" indent="-342900">
              <a:defRPr>
                <a:solidFill>
                  <a:schemeClr val="tx1"/>
                </a:solidFill>
                <a:latin typeface="Meiryo" panose="020B0604030504040204" pitchFamily="50" charset="-128"/>
              </a:defRPr>
            </a:lvl2pPr>
            <a:lvl3pPr marL="800100">
              <a:defRPr>
                <a:solidFill>
                  <a:schemeClr val="tx1"/>
                </a:solidFill>
                <a:latin typeface="Meiryo" panose="020B0604030504040204" pitchFamily="50" charset="-128"/>
              </a:defRPr>
            </a:lvl3pPr>
            <a:lvl4pPr marL="1600200" indent="-228600">
              <a:defRPr>
                <a:solidFill>
                  <a:schemeClr val="tx1"/>
                </a:solidFill>
                <a:latin typeface="Meiryo" panose="020B0604030504040204" pitchFamily="50" charset="-128"/>
              </a:defRPr>
            </a:lvl4pPr>
            <a:lvl5pPr marL="2057400" indent="-228600">
              <a:defRPr>
                <a:solidFill>
                  <a:schemeClr val="tx1"/>
                </a:solidFill>
                <a:latin typeface="Meiryo" panose="020B0604030504040204" pitchFamily="50" charset="-128"/>
              </a:defRPr>
            </a:lvl5pPr>
            <a:lvl6pPr marL="2514600" indent="-228600" eaLnBrk="0" fontAlgn="base" hangingPunct="0">
              <a:spcBef>
                <a:spcPct val="0"/>
              </a:spcBef>
              <a:spcAft>
                <a:spcPct val="0"/>
              </a:spcAft>
              <a:defRPr>
                <a:solidFill>
                  <a:schemeClr val="tx1"/>
                </a:solidFill>
                <a:latin typeface="Meiryo" panose="020B0604030504040204" pitchFamily="50" charset="-128"/>
              </a:defRPr>
            </a:lvl6pPr>
            <a:lvl7pPr marL="2971800" indent="-228600" eaLnBrk="0" fontAlgn="base" hangingPunct="0">
              <a:spcBef>
                <a:spcPct val="0"/>
              </a:spcBef>
              <a:spcAft>
                <a:spcPct val="0"/>
              </a:spcAft>
              <a:defRPr>
                <a:solidFill>
                  <a:schemeClr val="tx1"/>
                </a:solidFill>
                <a:latin typeface="Meiryo" panose="020B0604030504040204" pitchFamily="50" charset="-128"/>
              </a:defRPr>
            </a:lvl7pPr>
            <a:lvl8pPr marL="3429000" indent="-228600" eaLnBrk="0" fontAlgn="base" hangingPunct="0">
              <a:spcBef>
                <a:spcPct val="0"/>
              </a:spcBef>
              <a:spcAft>
                <a:spcPct val="0"/>
              </a:spcAft>
              <a:defRPr>
                <a:solidFill>
                  <a:schemeClr val="tx1"/>
                </a:solidFill>
                <a:latin typeface="Meiryo" panose="020B0604030504040204" pitchFamily="50" charset="-128"/>
              </a:defRPr>
            </a:lvl8pPr>
            <a:lvl9pPr marL="3886200" indent="-228600" eaLnBrk="0" fontAlgn="base" hangingPunct="0">
              <a:spcBef>
                <a:spcPct val="0"/>
              </a:spcBef>
              <a:spcAft>
                <a:spcPct val="0"/>
              </a:spcAft>
              <a:defRPr>
                <a:solidFill>
                  <a:schemeClr val="tx1"/>
                </a:solidFill>
                <a:latin typeface="Meiryo" panose="020B0604030504040204" pitchFamily="50" charset="-128"/>
              </a:defRPr>
            </a:lvl9p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Build</a:t>
            </a:r>
            <a:r>
              <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（可对各</a:t>
            </a: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MCU</a:t>
            </a:r>
            <a:r>
              <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使用相应的编译器）</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Debug</a:t>
            </a:r>
            <a:r>
              <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（使用</a:t>
            </a: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J-Link</a:t>
            </a:r>
            <a:r>
              <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E2</a:t>
            </a:r>
            <a:r>
              <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E2-Lite</a:t>
            </a:r>
            <a:r>
              <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等进行调试）</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Renesas </a:t>
            </a:r>
            <a:r>
              <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设备的扩展功能</a:t>
            </a:r>
            <a:endParaRPr kumimoji="0" lang="en-US" altLang="ja-JP" sz="18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正方形/長方形 5">
            <a:extLst>
              <a:ext uri="{FF2B5EF4-FFF2-40B4-BE49-F238E27FC236}">
                <a16:creationId xmlns:a16="http://schemas.microsoft.com/office/drawing/2014/main" id="{BD8F2D23-3578-4F34-BB38-090494E643A0}"/>
              </a:ext>
            </a:extLst>
          </p:cNvPr>
          <p:cNvSpPr>
            <a:spLocks noChangeArrowheads="1"/>
          </p:cNvSpPr>
          <p:nvPr/>
        </p:nvSpPr>
        <p:spPr bwMode="auto">
          <a:xfrm>
            <a:off x="578331" y="3935253"/>
            <a:ext cx="95050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Meiryo" panose="020B0604030504040204" pitchFamily="50" charset="-128"/>
              </a:defRPr>
            </a:lvl1pPr>
            <a:lvl2pPr marL="742950" indent="-285750">
              <a:defRPr>
                <a:solidFill>
                  <a:schemeClr val="tx1"/>
                </a:solidFill>
                <a:latin typeface="Meiryo" panose="020B0604030504040204" pitchFamily="50" charset="-128"/>
              </a:defRPr>
            </a:lvl2pPr>
            <a:lvl3pPr marL="1143000" indent="-228600">
              <a:defRPr>
                <a:solidFill>
                  <a:schemeClr val="tx1"/>
                </a:solidFill>
                <a:latin typeface="Meiryo" panose="020B0604030504040204" pitchFamily="50" charset="-128"/>
              </a:defRPr>
            </a:lvl3pPr>
            <a:lvl4pPr marL="1600200" indent="-228600">
              <a:defRPr>
                <a:solidFill>
                  <a:schemeClr val="tx1"/>
                </a:solidFill>
                <a:latin typeface="Meiryo" panose="020B0604030504040204" pitchFamily="50" charset="-128"/>
              </a:defRPr>
            </a:lvl4pPr>
            <a:lvl5pPr marL="2057400" indent="-228600">
              <a:defRPr>
                <a:solidFill>
                  <a:schemeClr val="tx1"/>
                </a:solidFill>
                <a:latin typeface="Meiryo" panose="020B0604030504040204" pitchFamily="50" charset="-128"/>
              </a:defRPr>
            </a:lvl5pPr>
            <a:lvl6pPr marL="2514600" indent="-228600" eaLnBrk="0" fontAlgn="base" hangingPunct="0">
              <a:spcBef>
                <a:spcPct val="0"/>
              </a:spcBef>
              <a:spcAft>
                <a:spcPct val="0"/>
              </a:spcAft>
              <a:defRPr>
                <a:solidFill>
                  <a:schemeClr val="tx1"/>
                </a:solidFill>
                <a:latin typeface="Meiryo" panose="020B0604030504040204" pitchFamily="50" charset="-128"/>
              </a:defRPr>
            </a:lvl6pPr>
            <a:lvl7pPr marL="2971800" indent="-228600" eaLnBrk="0" fontAlgn="base" hangingPunct="0">
              <a:spcBef>
                <a:spcPct val="0"/>
              </a:spcBef>
              <a:spcAft>
                <a:spcPct val="0"/>
              </a:spcAft>
              <a:defRPr>
                <a:solidFill>
                  <a:schemeClr val="tx1"/>
                </a:solidFill>
                <a:latin typeface="Meiryo" panose="020B0604030504040204" pitchFamily="50" charset="-128"/>
              </a:defRPr>
            </a:lvl7pPr>
            <a:lvl8pPr marL="3429000" indent="-228600" eaLnBrk="0" fontAlgn="base" hangingPunct="0">
              <a:spcBef>
                <a:spcPct val="0"/>
              </a:spcBef>
              <a:spcAft>
                <a:spcPct val="0"/>
              </a:spcAft>
              <a:defRPr>
                <a:solidFill>
                  <a:schemeClr val="tx1"/>
                </a:solidFill>
                <a:latin typeface="Meiryo" panose="020B0604030504040204" pitchFamily="50" charset="-128"/>
              </a:defRPr>
            </a:lvl8pPr>
            <a:lvl9pPr marL="3886200" indent="-228600" eaLnBrk="0" fontAlgn="base" hangingPunct="0">
              <a:spcBef>
                <a:spcPct val="0"/>
              </a:spcBef>
              <a:spcAft>
                <a:spcPct val="0"/>
              </a:spcAft>
              <a:defRPr>
                <a:solidFill>
                  <a:schemeClr val="tx1"/>
                </a:solidFill>
                <a:latin typeface="Meiryo" panose="020B060403050404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可以从下面链接下载</a:t>
            </a:r>
            <a:r>
              <a:rPr kumimoji="0" lang="en-US" altLang="zh-CN"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e2studio</a:t>
            </a:r>
            <a:r>
              <a:rPr kumimoji="0" lang="zh-CN" altLang="en-US"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，当前最新版本为</a:t>
            </a:r>
            <a:r>
              <a:rPr kumimoji="0" lang="en-US" altLang="zh-CN"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2025-01</a:t>
            </a:r>
            <a:r>
              <a:rPr kumimoji="0" lang="zh-CN" altLang="en-US"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，每季度发布一次</a:t>
            </a:r>
            <a:endParaRPr kumimoji="0" lang="en-US" altLang="zh-CN"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e² studio | Renesas</a:t>
            </a:r>
            <a:endParaRPr kumimoji="0" lang="en-US" altLang="zh-CN" sz="18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Picture 8">
            <a:extLst>
              <a:ext uri="{FF2B5EF4-FFF2-40B4-BE49-F238E27FC236}">
                <a16:creationId xmlns:a16="http://schemas.microsoft.com/office/drawing/2014/main" id="{2F8F073B-67F7-4A94-E31A-1158E28C427A}"/>
              </a:ext>
            </a:extLst>
          </p:cNvPr>
          <p:cNvPicPr>
            <a:picLocks noChangeAspect="1"/>
          </p:cNvPicPr>
          <p:nvPr/>
        </p:nvPicPr>
        <p:blipFill rotWithShape="1">
          <a:blip r:embed="rId4"/>
          <a:srcRect l="857" t="1849" b="1754"/>
          <a:stretch/>
        </p:blipFill>
        <p:spPr>
          <a:xfrm>
            <a:off x="9755499" y="109312"/>
            <a:ext cx="1665213" cy="1095419"/>
          </a:xfrm>
          <a:prstGeom prst="rect">
            <a:avLst/>
          </a:prstGeom>
        </p:spPr>
      </p:pic>
      <p:sp>
        <p:nvSpPr>
          <p:cNvPr id="2" name="Title 3">
            <a:extLst>
              <a:ext uri="{FF2B5EF4-FFF2-40B4-BE49-F238E27FC236}">
                <a16:creationId xmlns:a16="http://schemas.microsoft.com/office/drawing/2014/main" id="{AF72B5AA-C73C-F498-558D-7E34F91A3A48}"/>
              </a:ext>
            </a:extLst>
          </p:cNvPr>
          <p:cNvSpPr txBox="1">
            <a:spLocks/>
          </p:cNvSpPr>
          <p:nvPr/>
        </p:nvSpPr>
        <p:spPr>
          <a:xfrm>
            <a:off x="465626" y="655658"/>
            <a:ext cx="11244575" cy="455509"/>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a:lstStyle>
          <a:p>
            <a:r>
              <a:rPr lang="zh-CN" altLang="it-IT" b="0" dirty="0">
                <a:latin typeface="+mn-lt"/>
                <a:ea typeface="SimHei" panose="02010609060101010101" pitchFamily="49" charset="-122"/>
              </a:rPr>
              <a:t>什么是</a:t>
            </a:r>
            <a:r>
              <a:rPr lang="it-IT" altLang="zh-CN" b="0" dirty="0">
                <a:latin typeface="+mn-lt"/>
                <a:ea typeface="SimHei" panose="02010609060101010101" pitchFamily="49" charset="-122"/>
              </a:rPr>
              <a:t>e2 studio (e square studio)</a:t>
            </a:r>
            <a:r>
              <a:rPr lang="zh-CN" altLang="it-IT" b="0" dirty="0">
                <a:latin typeface="+mn-lt"/>
                <a:ea typeface="SimHei" panose="02010609060101010101" pitchFamily="49" charset="-122"/>
              </a:rPr>
              <a:t>？</a:t>
            </a:r>
            <a:endParaRPr lang="en-US" b="0" dirty="0">
              <a:solidFill>
                <a:srgbClr val="FF0000"/>
              </a:solidFill>
              <a:latin typeface="+mn-lt"/>
              <a:ea typeface="SimHei" panose="02010609060101010101" pitchFamily="49" charset="-122"/>
            </a:endParaRPr>
          </a:p>
        </p:txBody>
      </p:sp>
      <p:pic>
        <p:nvPicPr>
          <p:cNvPr id="5" name="图片 4">
            <a:extLst>
              <a:ext uri="{FF2B5EF4-FFF2-40B4-BE49-F238E27FC236}">
                <a16:creationId xmlns:a16="http://schemas.microsoft.com/office/drawing/2014/main" id="{DC4C3F6D-FFA3-B7AB-169C-F431068A18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4158" y="4250407"/>
            <a:ext cx="6771341" cy="2036171"/>
          </a:xfrm>
          <a:prstGeom prst="rect">
            <a:avLst/>
          </a:prstGeom>
        </p:spPr>
      </p:pic>
    </p:spTree>
    <p:extLst>
      <p:ext uri="{BB962C8B-B14F-4D97-AF65-F5344CB8AC3E}">
        <p14:creationId xmlns:p14="http://schemas.microsoft.com/office/powerpoint/2010/main" val="797408059"/>
      </p:ext>
    </p:extLst>
  </p:cSld>
  <p:clrMapOvr>
    <a:masterClrMapping/>
  </p:clrMapOvr>
  <mc:AlternateContent xmlns:mc="http://schemas.openxmlformats.org/markup-compatibility/2006" xmlns:p14="http://schemas.microsoft.com/office/powerpoint/2010/main">
    <mc:Choice Requires="p14">
      <p:transition spd="slow" p14:dur="2000" advTm="44682"/>
    </mc:Choice>
    <mc:Fallback xmlns="">
      <p:transition spd="slow" advTm="44682"/>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515331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236827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112333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76366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8117222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4797588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2813277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280234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0111054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87173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901EF-32EE-2B80-C493-91D747C1D638}"/>
            </a:ext>
          </a:extLst>
        </p:cNvPr>
        <p:cNvGrpSpPr/>
        <p:nvPr/>
      </p:nvGrpSpPr>
      <p:grpSpPr>
        <a:xfrm>
          <a:off x="0" y="0"/>
          <a:ext cx="0" cy="0"/>
          <a:chOff x="0" y="0"/>
          <a:chExt cx="0" cy="0"/>
        </a:xfrm>
      </p:grpSpPr>
      <p:sp>
        <p:nvSpPr>
          <p:cNvPr id="39" name="Text Box 3">
            <a:extLst>
              <a:ext uri="{FF2B5EF4-FFF2-40B4-BE49-F238E27FC236}">
                <a16:creationId xmlns:a16="http://schemas.microsoft.com/office/drawing/2014/main" id="{FC741FC4-9DCF-FD73-B223-F57593BBA995}"/>
              </a:ext>
            </a:extLst>
          </p:cNvPr>
          <p:cNvSpPr txBox="1">
            <a:spLocks noChangeArrowheads="1"/>
          </p:cNvSpPr>
          <p:nvPr/>
        </p:nvSpPr>
        <p:spPr bwMode="auto">
          <a:xfrm>
            <a:off x="193819" y="1204731"/>
            <a:ext cx="10797453" cy="40011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997A00"/>
                  </a:outerShdw>
                </a:effectLst>
              </a14:hiddenEffects>
            </a:ext>
          </a:extLst>
        </p:spPr>
        <p:txBody>
          <a:bodyPr wrap="square">
            <a:spAutoFit/>
          </a:bodyPr>
          <a:lstStyle>
            <a:lvl1pPr marL="342900" indent="-342900">
              <a:defRPr>
                <a:solidFill>
                  <a:schemeClr val="tx1"/>
                </a:solidFill>
                <a:latin typeface="Meiryo" panose="020B0604030504040204" pitchFamily="50" charset="-128"/>
              </a:defRPr>
            </a:lvl1pPr>
            <a:lvl2pPr marL="800100" indent="-342900">
              <a:defRPr>
                <a:solidFill>
                  <a:schemeClr val="tx1"/>
                </a:solidFill>
                <a:latin typeface="Meiryo" panose="020B0604030504040204" pitchFamily="50" charset="-128"/>
              </a:defRPr>
            </a:lvl2pPr>
            <a:lvl3pPr marL="1143000" indent="-228600">
              <a:defRPr>
                <a:solidFill>
                  <a:schemeClr val="tx1"/>
                </a:solidFill>
                <a:latin typeface="Meiryo" panose="020B0604030504040204" pitchFamily="50" charset="-128"/>
              </a:defRPr>
            </a:lvl3pPr>
            <a:lvl4pPr marL="1600200" indent="-228600">
              <a:defRPr>
                <a:solidFill>
                  <a:schemeClr val="tx1"/>
                </a:solidFill>
                <a:latin typeface="Meiryo" panose="020B0604030504040204" pitchFamily="50" charset="-128"/>
              </a:defRPr>
            </a:lvl4pPr>
            <a:lvl5pPr marL="2057400" indent="-228600">
              <a:defRPr>
                <a:solidFill>
                  <a:schemeClr val="tx1"/>
                </a:solidFill>
                <a:latin typeface="Meiryo" panose="020B0604030504040204" pitchFamily="50" charset="-128"/>
              </a:defRPr>
            </a:lvl5pPr>
            <a:lvl6pPr marL="2514600" indent="-228600" eaLnBrk="0" fontAlgn="base" hangingPunct="0">
              <a:spcBef>
                <a:spcPct val="0"/>
              </a:spcBef>
              <a:spcAft>
                <a:spcPct val="0"/>
              </a:spcAft>
              <a:defRPr>
                <a:solidFill>
                  <a:schemeClr val="tx1"/>
                </a:solidFill>
                <a:latin typeface="Meiryo" panose="020B0604030504040204" pitchFamily="50" charset="-128"/>
              </a:defRPr>
            </a:lvl6pPr>
            <a:lvl7pPr marL="2971800" indent="-228600" eaLnBrk="0" fontAlgn="base" hangingPunct="0">
              <a:spcBef>
                <a:spcPct val="0"/>
              </a:spcBef>
              <a:spcAft>
                <a:spcPct val="0"/>
              </a:spcAft>
              <a:defRPr>
                <a:solidFill>
                  <a:schemeClr val="tx1"/>
                </a:solidFill>
                <a:latin typeface="Meiryo" panose="020B0604030504040204" pitchFamily="50" charset="-128"/>
              </a:defRPr>
            </a:lvl7pPr>
            <a:lvl8pPr marL="3429000" indent="-228600" eaLnBrk="0" fontAlgn="base" hangingPunct="0">
              <a:spcBef>
                <a:spcPct val="0"/>
              </a:spcBef>
              <a:spcAft>
                <a:spcPct val="0"/>
              </a:spcAft>
              <a:defRPr>
                <a:solidFill>
                  <a:schemeClr val="tx1"/>
                </a:solidFill>
                <a:latin typeface="Meiryo" panose="020B0604030504040204" pitchFamily="50" charset="-128"/>
              </a:defRPr>
            </a:lvl8pPr>
            <a:lvl9pPr marL="3886200" indent="-228600" eaLnBrk="0" fontAlgn="base" hangingPunct="0">
              <a:spcBef>
                <a:spcPct val="0"/>
              </a:spcBef>
              <a:spcAft>
                <a:spcPct val="0"/>
              </a:spcAft>
              <a:defRPr>
                <a:solidFill>
                  <a:schemeClr val="tx1"/>
                </a:solidFill>
                <a:latin typeface="Meiryo" panose="020B0604030504040204" pitchFamily="50" charset="-128"/>
              </a:defRPr>
            </a:lvl9pPr>
          </a:lstStyle>
          <a:p>
            <a:pPr marL="538163" marR="0" lvl="1" indent="-349250" algn="l" defTabSz="914400" rtl="0" eaLnBrk="1" fontAlgn="auto" latinLnBrk="0" hangingPunct="1">
              <a:lnSpc>
                <a:spcPts val="2400"/>
              </a:lnSpc>
              <a:spcBef>
                <a:spcPts val="0"/>
              </a:spcBef>
              <a:spcAft>
                <a:spcPts val="0"/>
              </a:spcAft>
              <a:buClr>
                <a:srgbClr val="06418C"/>
              </a:buClr>
              <a:buSzTx/>
              <a:buFont typeface="メイリオ" panose="020B0604030504040204" pitchFamily="50" charset="-128"/>
              <a:buChar char="▪"/>
              <a:tabLst/>
              <a:defRPr/>
            </a:pPr>
            <a:r>
              <a:rPr kumimoji="0" lang="en-US" altLang="ja-JP"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rPr>
              <a:t>https://github.com/renesas/fsp/releases</a:t>
            </a:r>
            <a:endParaRPr kumimoji="0" lang="ja-JP" altLang="en-US" sz="2400" b="0" i="0" u="none" strike="noStrike" kern="1200" cap="none" spc="0" normalizeH="0" baseline="0" noProof="0" dirty="0">
              <a:ln>
                <a:noFill/>
              </a:ln>
              <a:solidFill>
                <a:srgbClr val="3C3C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Picture 8">
            <a:extLst>
              <a:ext uri="{FF2B5EF4-FFF2-40B4-BE49-F238E27FC236}">
                <a16:creationId xmlns:a16="http://schemas.microsoft.com/office/drawing/2014/main" id="{55871C12-9305-0EAC-6103-A298A2CBA024}"/>
              </a:ext>
            </a:extLst>
          </p:cNvPr>
          <p:cNvPicPr>
            <a:picLocks noChangeAspect="1"/>
          </p:cNvPicPr>
          <p:nvPr/>
        </p:nvPicPr>
        <p:blipFill rotWithShape="1">
          <a:blip r:embed="rId3"/>
          <a:srcRect l="857" t="1849" b="1754"/>
          <a:stretch/>
        </p:blipFill>
        <p:spPr>
          <a:xfrm>
            <a:off x="9755499" y="109312"/>
            <a:ext cx="1665213" cy="1095419"/>
          </a:xfrm>
          <a:prstGeom prst="rect">
            <a:avLst/>
          </a:prstGeom>
        </p:spPr>
      </p:pic>
      <p:sp>
        <p:nvSpPr>
          <p:cNvPr id="2" name="Title 3">
            <a:extLst>
              <a:ext uri="{FF2B5EF4-FFF2-40B4-BE49-F238E27FC236}">
                <a16:creationId xmlns:a16="http://schemas.microsoft.com/office/drawing/2014/main" id="{4B5231CC-2388-AEB8-9797-0FB0F9FEB997}"/>
              </a:ext>
            </a:extLst>
          </p:cNvPr>
          <p:cNvSpPr txBox="1">
            <a:spLocks/>
          </p:cNvSpPr>
          <p:nvPr/>
        </p:nvSpPr>
        <p:spPr>
          <a:xfrm>
            <a:off x="465626" y="655658"/>
            <a:ext cx="11244575" cy="455509"/>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a:lstStyle>
          <a:p>
            <a:r>
              <a:rPr lang="zh-CN" altLang="en-US" b="0" dirty="0">
                <a:latin typeface="+mn-lt"/>
                <a:ea typeface="SimHei" panose="02010609060101010101" pitchFamily="49" charset="-122"/>
              </a:rPr>
              <a:t>其他版本</a:t>
            </a:r>
            <a:endParaRPr lang="en-US" b="0" dirty="0">
              <a:solidFill>
                <a:srgbClr val="FF0000"/>
              </a:solidFill>
              <a:latin typeface="+mn-lt"/>
              <a:ea typeface="SimHei" panose="02010609060101010101" pitchFamily="49" charset="-122"/>
            </a:endParaRPr>
          </a:p>
        </p:txBody>
      </p:sp>
      <p:pic>
        <p:nvPicPr>
          <p:cNvPr id="6" name="图片 5">
            <a:extLst>
              <a:ext uri="{FF2B5EF4-FFF2-40B4-BE49-F238E27FC236}">
                <a16:creationId xmlns:a16="http://schemas.microsoft.com/office/drawing/2014/main" id="{47B413C3-99D3-B5A7-723D-1659CD88B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2260" y="1535759"/>
            <a:ext cx="6451306" cy="4730569"/>
          </a:xfrm>
          <a:prstGeom prst="rect">
            <a:avLst/>
          </a:prstGeom>
        </p:spPr>
      </p:pic>
    </p:spTree>
    <p:extLst>
      <p:ext uri="{BB962C8B-B14F-4D97-AF65-F5344CB8AC3E}">
        <p14:creationId xmlns:p14="http://schemas.microsoft.com/office/powerpoint/2010/main" val="1527241819"/>
      </p:ext>
    </p:extLst>
  </p:cSld>
  <p:clrMapOvr>
    <a:masterClrMapping/>
  </p:clrMapOvr>
  <mc:AlternateContent xmlns:mc="http://schemas.openxmlformats.org/markup-compatibility/2006" xmlns:p14="http://schemas.microsoft.com/office/powerpoint/2010/main">
    <mc:Choice Requires="p14">
      <p:transition spd="slow" p14:dur="2000" advTm="44682"/>
    </mc:Choice>
    <mc:Fallback xmlns="">
      <p:transition spd="slow" advTm="4468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470113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0458551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665958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65AD7-BEAF-0485-FDEB-AE974D8D92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2AF1F-6394-F5C7-D4D3-97653D04EF82}"/>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IIC</a:t>
            </a:r>
            <a:r>
              <a:rPr lang="zh-CN" altLang="en-US" b="0" dirty="0">
                <a:latin typeface="+mn-lt"/>
                <a:ea typeface="黑体" panose="02010609060101010101" pitchFamily="49" charset="-122"/>
              </a:rPr>
              <a:t>属性配置</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0029815E-25F5-67D5-E43A-6CCB4DB93690}"/>
              </a:ext>
            </a:extLst>
          </p:cNvPr>
          <p:cNvSpPr txBox="1"/>
          <p:nvPr/>
        </p:nvSpPr>
        <p:spPr>
          <a:xfrm>
            <a:off x="467999" y="1424745"/>
            <a:ext cx="7297367" cy="369332"/>
          </a:xfrm>
          <a:prstGeom prst="rect">
            <a:avLst/>
          </a:prstGeom>
          <a:noFill/>
        </p:spPr>
        <p:txBody>
          <a:bodyPr wrap="square">
            <a:spAutoFit/>
          </a:bodyPr>
          <a:lstStyle/>
          <a:p>
            <a:pPr marL="0" marR="0"/>
            <a:r>
              <a:rPr lang="zh-CN" altLang="en-US" dirty="0">
                <a:effectLst/>
              </a:rPr>
              <a:t>得知</a:t>
            </a:r>
            <a:r>
              <a:rPr lang="zh-CN" altLang="en-US" dirty="0"/>
              <a:t>水压计</a:t>
            </a:r>
            <a:r>
              <a:rPr lang="zh-CN" altLang="en-US" dirty="0">
                <a:effectLst/>
              </a:rPr>
              <a:t>的</a:t>
            </a:r>
            <a:r>
              <a:rPr lang="en-US" altLang="zh-CN" dirty="0">
                <a:effectLst/>
              </a:rPr>
              <a:t>IIC</a:t>
            </a:r>
            <a:r>
              <a:rPr lang="zh-CN" altLang="en-US" dirty="0">
                <a:effectLst/>
              </a:rPr>
              <a:t>地址为“</a:t>
            </a:r>
            <a:r>
              <a:rPr lang="en-US" altLang="zh-CN" dirty="0">
                <a:effectLst/>
              </a:rPr>
              <a:t>1011100” </a:t>
            </a:r>
            <a:r>
              <a:rPr lang="zh-CN" altLang="en-US" dirty="0">
                <a:effectLst/>
              </a:rPr>
              <a:t>或者 “</a:t>
            </a:r>
            <a:r>
              <a:rPr lang="en-US" altLang="zh-CN" dirty="0">
                <a:effectLst/>
              </a:rPr>
              <a:t>1011101”</a:t>
            </a:r>
            <a:r>
              <a:rPr lang="zh-CN" altLang="en-US" dirty="0">
                <a:effectLst/>
              </a:rPr>
              <a:t>，即</a:t>
            </a:r>
            <a:r>
              <a:rPr lang="en-US" altLang="zh-CN" dirty="0">
                <a:effectLst/>
              </a:rPr>
              <a:t>0x5C</a:t>
            </a:r>
            <a:r>
              <a:rPr lang="zh-CN" altLang="en-US" dirty="0">
                <a:effectLst/>
              </a:rPr>
              <a:t>或</a:t>
            </a:r>
            <a:r>
              <a:rPr lang="en-US" altLang="zh-CN" dirty="0">
                <a:effectLst/>
              </a:rPr>
              <a:t>0x5D</a:t>
            </a:r>
            <a:r>
              <a:rPr lang="zh-CN" altLang="en-US" dirty="0">
                <a:effectLst/>
              </a:rPr>
              <a:t>。</a:t>
            </a:r>
          </a:p>
        </p:txBody>
      </p:sp>
      <p:pic>
        <p:nvPicPr>
          <p:cNvPr id="4" name="图片 3">
            <a:extLst>
              <a:ext uri="{FF2B5EF4-FFF2-40B4-BE49-F238E27FC236}">
                <a16:creationId xmlns:a16="http://schemas.microsoft.com/office/drawing/2014/main" id="{E0D665CA-B0D0-99F7-1ED2-9841576432B0}"/>
              </a:ext>
            </a:extLst>
          </p:cNvPr>
          <p:cNvPicPr>
            <a:picLocks noChangeAspect="1"/>
          </p:cNvPicPr>
          <p:nvPr/>
        </p:nvPicPr>
        <p:blipFill>
          <a:blip r:embed="rId3"/>
          <a:stretch>
            <a:fillRect/>
          </a:stretch>
        </p:blipFill>
        <p:spPr>
          <a:xfrm>
            <a:off x="0" y="1794077"/>
            <a:ext cx="6407834" cy="2629630"/>
          </a:xfrm>
          <a:prstGeom prst="rect">
            <a:avLst/>
          </a:prstGeom>
        </p:spPr>
      </p:pic>
      <p:pic>
        <p:nvPicPr>
          <p:cNvPr id="6" name="图片 5">
            <a:extLst>
              <a:ext uri="{FF2B5EF4-FFF2-40B4-BE49-F238E27FC236}">
                <a16:creationId xmlns:a16="http://schemas.microsoft.com/office/drawing/2014/main" id="{9674EA20-4483-886F-B9CF-142E3FA573E1}"/>
              </a:ext>
            </a:extLst>
          </p:cNvPr>
          <p:cNvPicPr>
            <a:picLocks noChangeAspect="1"/>
          </p:cNvPicPr>
          <p:nvPr/>
        </p:nvPicPr>
        <p:blipFill>
          <a:blip r:embed="rId4"/>
          <a:stretch>
            <a:fillRect/>
          </a:stretch>
        </p:blipFill>
        <p:spPr>
          <a:xfrm>
            <a:off x="6611814" y="1740594"/>
            <a:ext cx="5580185" cy="2685898"/>
          </a:xfrm>
          <a:prstGeom prst="rect">
            <a:avLst/>
          </a:prstGeom>
        </p:spPr>
      </p:pic>
    </p:spTree>
    <p:extLst>
      <p:ext uri="{BB962C8B-B14F-4D97-AF65-F5344CB8AC3E}">
        <p14:creationId xmlns:p14="http://schemas.microsoft.com/office/powerpoint/2010/main" val="3835896784"/>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4B070-F54C-59BC-FA39-ED899F5AA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88B7EE-2D07-5F36-F5B4-756B3F5037B0}"/>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IIC</a:t>
            </a:r>
            <a:r>
              <a:rPr lang="zh-CN" altLang="en-US" b="0" dirty="0">
                <a:latin typeface="+mn-lt"/>
                <a:ea typeface="黑体" panose="02010609060101010101" pitchFamily="49" charset="-122"/>
              </a:rPr>
              <a:t>配置</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9E1D8AD5-EF6C-E123-6486-F3C55B24C5C4}"/>
              </a:ext>
            </a:extLst>
          </p:cNvPr>
          <p:cNvSpPr txBox="1"/>
          <p:nvPr/>
        </p:nvSpPr>
        <p:spPr>
          <a:xfrm>
            <a:off x="467999" y="1424745"/>
            <a:ext cx="7297367" cy="646331"/>
          </a:xfrm>
          <a:prstGeom prst="rect">
            <a:avLst/>
          </a:prstGeom>
          <a:noFill/>
        </p:spPr>
        <p:txBody>
          <a:bodyPr wrap="square">
            <a:spAutoFit/>
          </a:bodyPr>
          <a:lstStyle/>
          <a:p>
            <a:pPr marL="0" marR="0"/>
            <a:r>
              <a:rPr lang="zh-CN" altLang="en-US" dirty="0">
                <a:effectLst/>
              </a:rPr>
              <a:t>配置</a:t>
            </a:r>
            <a:r>
              <a:rPr lang="en-US" altLang="zh-CN" dirty="0">
                <a:effectLst/>
              </a:rPr>
              <a:t>RA4L1</a:t>
            </a:r>
            <a:r>
              <a:rPr lang="zh-CN" altLang="en-US" dirty="0">
                <a:effectLst/>
              </a:rPr>
              <a:t>的</a:t>
            </a:r>
            <a:r>
              <a:rPr lang="en-US" altLang="zh-CN" dirty="0">
                <a:effectLst/>
              </a:rPr>
              <a:t>I2C</a:t>
            </a:r>
            <a:r>
              <a:rPr lang="zh-CN" altLang="en-US" dirty="0">
                <a:effectLst/>
              </a:rPr>
              <a:t>接口，使其作为</a:t>
            </a:r>
            <a:r>
              <a:rPr lang="en-US" altLang="zh-CN" dirty="0">
                <a:effectLst/>
              </a:rPr>
              <a:t>I2C master</a:t>
            </a:r>
            <a:r>
              <a:rPr lang="zh-CN" altLang="en-US" dirty="0">
                <a:effectLst/>
              </a:rPr>
              <a:t>进行通信。查看开发板原理图，对应的</a:t>
            </a:r>
            <a:r>
              <a:rPr lang="en-US" altLang="zh-CN" dirty="0">
                <a:effectLst/>
              </a:rPr>
              <a:t>IIC</a:t>
            </a:r>
            <a:r>
              <a:rPr lang="zh-CN" altLang="en-US" dirty="0">
                <a:effectLst/>
              </a:rPr>
              <a:t>为</a:t>
            </a:r>
            <a:r>
              <a:rPr lang="en-US" altLang="zh-CN" dirty="0">
                <a:effectLst/>
              </a:rPr>
              <a:t>P101</a:t>
            </a:r>
            <a:r>
              <a:rPr lang="zh-CN" altLang="en-US" dirty="0">
                <a:effectLst/>
              </a:rPr>
              <a:t>和</a:t>
            </a:r>
            <a:r>
              <a:rPr lang="en-US" altLang="zh-CN" dirty="0">
                <a:effectLst/>
              </a:rPr>
              <a:t>P100</a:t>
            </a:r>
            <a:r>
              <a:rPr lang="zh-CN" altLang="en-US" dirty="0">
                <a:effectLst/>
              </a:rPr>
              <a:t>。</a:t>
            </a:r>
          </a:p>
        </p:txBody>
      </p:sp>
      <p:pic>
        <p:nvPicPr>
          <p:cNvPr id="7" name="图片 6">
            <a:extLst>
              <a:ext uri="{FF2B5EF4-FFF2-40B4-BE49-F238E27FC236}">
                <a16:creationId xmlns:a16="http://schemas.microsoft.com/office/drawing/2014/main" id="{4905BD86-C0F0-14A1-2042-C4FC7CF2749C}"/>
              </a:ext>
            </a:extLst>
          </p:cNvPr>
          <p:cNvPicPr>
            <a:picLocks noChangeAspect="1"/>
          </p:cNvPicPr>
          <p:nvPr/>
        </p:nvPicPr>
        <p:blipFill>
          <a:blip r:embed="rId3"/>
          <a:stretch>
            <a:fillRect/>
          </a:stretch>
        </p:blipFill>
        <p:spPr>
          <a:xfrm>
            <a:off x="467999" y="2071076"/>
            <a:ext cx="4848445" cy="3859742"/>
          </a:xfrm>
          <a:prstGeom prst="rect">
            <a:avLst/>
          </a:prstGeom>
        </p:spPr>
      </p:pic>
      <p:pic>
        <p:nvPicPr>
          <p:cNvPr id="10" name="图片 9">
            <a:extLst>
              <a:ext uri="{FF2B5EF4-FFF2-40B4-BE49-F238E27FC236}">
                <a16:creationId xmlns:a16="http://schemas.microsoft.com/office/drawing/2014/main" id="{B29EBEEB-0DB4-E651-63B3-F87D2F760DA7}"/>
              </a:ext>
            </a:extLst>
          </p:cNvPr>
          <p:cNvPicPr>
            <a:picLocks noChangeAspect="1"/>
          </p:cNvPicPr>
          <p:nvPr/>
        </p:nvPicPr>
        <p:blipFill>
          <a:blip r:embed="rId4"/>
          <a:stretch>
            <a:fillRect/>
          </a:stretch>
        </p:blipFill>
        <p:spPr>
          <a:xfrm>
            <a:off x="5316444" y="2734927"/>
            <a:ext cx="6587783" cy="2532039"/>
          </a:xfrm>
          <a:prstGeom prst="rect">
            <a:avLst/>
          </a:prstGeom>
        </p:spPr>
      </p:pic>
    </p:spTree>
    <p:extLst>
      <p:ext uri="{BB962C8B-B14F-4D97-AF65-F5344CB8AC3E}">
        <p14:creationId xmlns:p14="http://schemas.microsoft.com/office/powerpoint/2010/main" val="777183071"/>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878A5-98C8-6B27-0524-BAE40EB1DE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50AD4-29DA-046B-D198-4E775D46ACC0}"/>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IIC</a:t>
            </a:r>
            <a:r>
              <a:rPr lang="zh-CN" altLang="en-US" b="0" dirty="0">
                <a:latin typeface="+mn-lt"/>
                <a:ea typeface="黑体" panose="02010609060101010101" pitchFamily="49" charset="-122"/>
              </a:rPr>
              <a:t>配置</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47312262-7588-6F8A-831A-542B024A8239}"/>
              </a:ext>
            </a:extLst>
          </p:cNvPr>
          <p:cNvSpPr txBox="1"/>
          <p:nvPr/>
        </p:nvSpPr>
        <p:spPr>
          <a:xfrm>
            <a:off x="467999" y="1424745"/>
            <a:ext cx="7297367" cy="369332"/>
          </a:xfrm>
          <a:prstGeom prst="rect">
            <a:avLst/>
          </a:prstGeom>
          <a:noFill/>
        </p:spPr>
        <p:txBody>
          <a:bodyPr wrap="square">
            <a:spAutoFit/>
          </a:bodyPr>
          <a:lstStyle/>
          <a:p>
            <a:pPr marL="0" marR="0"/>
            <a:r>
              <a:rPr lang="zh-CN" altLang="en-US" dirty="0">
                <a:effectLst/>
              </a:rPr>
              <a:t>点击</a:t>
            </a:r>
            <a:r>
              <a:rPr lang="en-US" altLang="zh-CN" dirty="0">
                <a:effectLst/>
              </a:rPr>
              <a:t>Stacks-&gt;New Stack-&gt;Connectivity -&gt; I2C Master(</a:t>
            </a:r>
            <a:r>
              <a:rPr lang="en-US" altLang="zh-CN" dirty="0" err="1">
                <a:effectLst/>
              </a:rPr>
              <a:t>r_iic_master</a:t>
            </a:r>
            <a:r>
              <a:rPr lang="en-US" altLang="zh-CN" dirty="0">
                <a:effectLst/>
              </a:rPr>
              <a:t>)</a:t>
            </a:r>
            <a:r>
              <a:rPr lang="zh-CN" altLang="en-US" dirty="0">
                <a:effectLst/>
              </a:rPr>
              <a:t>。</a:t>
            </a:r>
          </a:p>
        </p:txBody>
      </p:sp>
      <p:pic>
        <p:nvPicPr>
          <p:cNvPr id="5" name="图片 4">
            <a:extLst>
              <a:ext uri="{FF2B5EF4-FFF2-40B4-BE49-F238E27FC236}">
                <a16:creationId xmlns:a16="http://schemas.microsoft.com/office/drawing/2014/main" id="{883CF750-DC3F-6421-991F-62D520A5BB45}"/>
              </a:ext>
            </a:extLst>
          </p:cNvPr>
          <p:cNvPicPr>
            <a:picLocks noChangeAspect="1"/>
          </p:cNvPicPr>
          <p:nvPr/>
        </p:nvPicPr>
        <p:blipFill>
          <a:blip r:embed="rId3"/>
          <a:stretch>
            <a:fillRect/>
          </a:stretch>
        </p:blipFill>
        <p:spPr>
          <a:xfrm>
            <a:off x="467999" y="1794076"/>
            <a:ext cx="3921121" cy="4539471"/>
          </a:xfrm>
          <a:prstGeom prst="rect">
            <a:avLst/>
          </a:prstGeom>
        </p:spPr>
      </p:pic>
      <p:pic>
        <p:nvPicPr>
          <p:cNvPr id="8" name="图片 7">
            <a:extLst>
              <a:ext uri="{FF2B5EF4-FFF2-40B4-BE49-F238E27FC236}">
                <a16:creationId xmlns:a16="http://schemas.microsoft.com/office/drawing/2014/main" id="{AD197A39-EFBD-F345-0E07-6D2B5A258C14}"/>
              </a:ext>
            </a:extLst>
          </p:cNvPr>
          <p:cNvPicPr>
            <a:picLocks noChangeAspect="1"/>
          </p:cNvPicPr>
          <p:nvPr/>
        </p:nvPicPr>
        <p:blipFill>
          <a:blip r:embed="rId4"/>
          <a:stretch>
            <a:fillRect/>
          </a:stretch>
        </p:blipFill>
        <p:spPr>
          <a:xfrm>
            <a:off x="5468406" y="1794077"/>
            <a:ext cx="5602868" cy="4233930"/>
          </a:xfrm>
          <a:prstGeom prst="rect">
            <a:avLst/>
          </a:prstGeom>
        </p:spPr>
      </p:pic>
    </p:spTree>
    <p:extLst>
      <p:ext uri="{BB962C8B-B14F-4D97-AF65-F5344CB8AC3E}">
        <p14:creationId xmlns:p14="http://schemas.microsoft.com/office/powerpoint/2010/main" val="733082425"/>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720DE-C890-B8EB-679F-1179E9347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7BAA1-439F-3289-5E06-CCF421C8700C}"/>
              </a:ext>
            </a:extLst>
          </p:cNvPr>
          <p:cNvSpPr>
            <a:spLocks noGrp="1"/>
          </p:cNvSpPr>
          <p:nvPr>
            <p:ph type="title"/>
          </p:nvPr>
        </p:nvSpPr>
        <p:spPr>
          <a:xfrm>
            <a:off x="467999" y="609538"/>
            <a:ext cx="11244575" cy="443198"/>
          </a:xfrm>
        </p:spPr>
        <p:txBody>
          <a:bodyPr/>
          <a:lstStyle/>
          <a:p>
            <a:r>
              <a:rPr lang="en-US" altLang="zh-CN" b="0" dirty="0" err="1">
                <a:latin typeface="+mn-lt"/>
                <a:ea typeface="黑体" panose="02010609060101010101" pitchFamily="49" charset="-122"/>
              </a:rPr>
              <a:t>R_IIC_MASTER_Write</a:t>
            </a:r>
            <a:r>
              <a:rPr lang="en-US" altLang="zh-CN" b="0" dirty="0">
                <a:latin typeface="+mn-lt"/>
                <a:ea typeface="黑体" panose="02010609060101010101" pitchFamily="49" charset="-122"/>
              </a:rPr>
              <a:t>()</a:t>
            </a:r>
            <a:r>
              <a:rPr lang="zh-CN" altLang="en-US" b="0" dirty="0">
                <a:latin typeface="+mn-lt"/>
                <a:ea typeface="黑体" panose="02010609060101010101" pitchFamily="49" charset="-122"/>
              </a:rPr>
              <a:t>函数原型</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CD1F32AE-4E70-D0ED-C705-99B87DF586A7}"/>
              </a:ext>
            </a:extLst>
          </p:cNvPr>
          <p:cNvSpPr txBox="1"/>
          <p:nvPr/>
        </p:nvSpPr>
        <p:spPr>
          <a:xfrm>
            <a:off x="467999" y="1424745"/>
            <a:ext cx="8246936" cy="369332"/>
          </a:xfrm>
          <a:prstGeom prst="rect">
            <a:avLst/>
          </a:prstGeom>
          <a:noFill/>
        </p:spPr>
        <p:txBody>
          <a:bodyPr wrap="square">
            <a:spAutoFit/>
          </a:bodyPr>
          <a:lstStyle/>
          <a:p>
            <a:pPr marL="0" marR="0"/>
            <a:r>
              <a:rPr lang="en-US" altLang="zh-CN" dirty="0" err="1">
                <a:effectLst/>
              </a:rPr>
              <a:t>R_IIC_MASTER_Write</a:t>
            </a:r>
            <a:r>
              <a:rPr lang="en-US" altLang="zh-CN" dirty="0">
                <a:effectLst/>
              </a:rPr>
              <a:t>()</a:t>
            </a:r>
            <a:r>
              <a:rPr lang="zh-CN" altLang="en-US" dirty="0">
                <a:effectLst/>
              </a:rPr>
              <a:t>函数是向</a:t>
            </a:r>
            <a:r>
              <a:rPr lang="en-US" altLang="zh-CN" dirty="0">
                <a:effectLst/>
              </a:rPr>
              <a:t>IIC</a:t>
            </a:r>
            <a:r>
              <a:rPr lang="zh-CN" altLang="en-US" dirty="0">
                <a:effectLst/>
              </a:rPr>
              <a:t>设备中写入数据，写入格式如下所示。</a:t>
            </a:r>
          </a:p>
        </p:txBody>
      </p:sp>
      <p:pic>
        <p:nvPicPr>
          <p:cNvPr id="6" name="图片 5">
            <a:extLst>
              <a:ext uri="{FF2B5EF4-FFF2-40B4-BE49-F238E27FC236}">
                <a16:creationId xmlns:a16="http://schemas.microsoft.com/office/drawing/2014/main" id="{CC313D7C-AD71-8711-C29D-12D7F1EE0907}"/>
              </a:ext>
            </a:extLst>
          </p:cNvPr>
          <p:cNvPicPr>
            <a:picLocks noChangeAspect="1"/>
          </p:cNvPicPr>
          <p:nvPr/>
        </p:nvPicPr>
        <p:blipFill>
          <a:blip r:embed="rId3"/>
          <a:stretch>
            <a:fillRect/>
          </a:stretch>
        </p:blipFill>
        <p:spPr>
          <a:xfrm>
            <a:off x="6514190" y="2028966"/>
            <a:ext cx="5613992" cy="3034958"/>
          </a:xfrm>
          <a:prstGeom prst="rect">
            <a:avLst/>
          </a:prstGeom>
        </p:spPr>
      </p:pic>
      <p:sp>
        <p:nvSpPr>
          <p:cNvPr id="10" name="文本框 9">
            <a:extLst>
              <a:ext uri="{FF2B5EF4-FFF2-40B4-BE49-F238E27FC236}">
                <a16:creationId xmlns:a16="http://schemas.microsoft.com/office/drawing/2014/main" id="{717640AF-FA0E-8C8B-285E-C38894986565}"/>
              </a:ext>
            </a:extLst>
          </p:cNvPr>
          <p:cNvSpPr txBox="1"/>
          <p:nvPr/>
        </p:nvSpPr>
        <p:spPr>
          <a:xfrm>
            <a:off x="419364" y="1977741"/>
            <a:ext cx="6094826" cy="830997"/>
          </a:xfrm>
          <a:prstGeom prst="rect">
            <a:avLst/>
          </a:prstGeom>
          <a:noFill/>
        </p:spPr>
        <p:txBody>
          <a:bodyPr wrap="square">
            <a:spAutoFit/>
          </a:bodyPr>
          <a:lstStyle/>
          <a:p>
            <a:pPr marL="0" marR="0">
              <a:buNone/>
            </a:pPr>
            <a:r>
              <a:rPr lang="en-US" altLang="zh-CN" sz="1600" dirty="0">
                <a:solidFill>
                  <a:srgbClr val="000000"/>
                </a:solidFill>
                <a:effectLst/>
                <a:latin typeface="Courier New" panose="02070309020205020404" pitchFamily="49" charset="0"/>
              </a:rPr>
              <a:t>err = </a:t>
            </a:r>
            <a:r>
              <a:rPr lang="en-US" altLang="zh-CN" sz="1600" dirty="0" err="1">
                <a:solidFill>
                  <a:srgbClr val="000000"/>
                </a:solidFill>
                <a:effectLst/>
                <a:latin typeface="Courier New" panose="02070309020205020404" pitchFamily="49" charset="0"/>
              </a:rPr>
              <a:t>R_IIC_MASTER_Write</a:t>
            </a:r>
            <a:r>
              <a:rPr lang="en-US" altLang="zh-CN" sz="1600" dirty="0">
                <a:solidFill>
                  <a:srgbClr val="000000"/>
                </a:solidFill>
                <a:effectLst/>
                <a:latin typeface="Courier New" panose="02070309020205020404" pitchFamily="49" charset="0"/>
              </a:rPr>
              <a:t>(&amp;g_i2c_master0_ctrl, &amp;</a:t>
            </a:r>
            <a:r>
              <a:rPr lang="en-US" altLang="zh-CN" sz="1600" u="sng" dirty="0">
                <a:solidFill>
                  <a:srgbClr val="000000"/>
                </a:solidFill>
                <a:effectLst/>
                <a:latin typeface="Courier New" panose="02070309020205020404" pitchFamily="49" charset="0"/>
              </a:rPr>
              <a:t>reg</a:t>
            </a:r>
            <a:r>
              <a:rPr lang="en-US" altLang="zh-CN" sz="1600" dirty="0">
                <a:solidFill>
                  <a:srgbClr val="000000"/>
                </a:solidFill>
                <a:effectLst/>
                <a:latin typeface="Courier New" panose="02070309020205020404" pitchFamily="49" charset="0"/>
              </a:rPr>
              <a:t>, 1, true);</a:t>
            </a:r>
          </a:p>
          <a:p>
            <a:pPr marL="0" marR="0"/>
            <a:r>
              <a:rPr lang="en-US" altLang="zh-CN" sz="1600" dirty="0">
                <a:solidFill>
                  <a:srgbClr val="000000"/>
                </a:solidFill>
                <a:effectLst/>
                <a:latin typeface="Courier New" panose="02070309020205020404" pitchFamily="49" charset="0"/>
              </a:rPr>
              <a:t>assert(</a:t>
            </a:r>
            <a:r>
              <a:rPr lang="en-US" altLang="zh-CN" sz="1600" i="1" dirty="0">
                <a:solidFill>
                  <a:srgbClr val="0000C0"/>
                </a:solidFill>
                <a:effectLst/>
                <a:latin typeface="Courier New" panose="02070309020205020404" pitchFamily="49" charset="0"/>
              </a:rPr>
              <a:t>FSP_SUCCESS</a:t>
            </a:r>
            <a:r>
              <a:rPr lang="en-US" altLang="zh-CN" sz="1600" dirty="0">
                <a:solidFill>
                  <a:srgbClr val="000000"/>
                </a:solidFill>
                <a:effectLst/>
                <a:latin typeface="Courier New" panose="02070309020205020404" pitchFamily="49" charset="0"/>
              </a:rPr>
              <a:t> == err);</a:t>
            </a:r>
          </a:p>
        </p:txBody>
      </p:sp>
    </p:spTree>
    <p:extLst>
      <p:ext uri="{BB962C8B-B14F-4D97-AF65-F5344CB8AC3E}">
        <p14:creationId xmlns:p14="http://schemas.microsoft.com/office/powerpoint/2010/main" val="16343707"/>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B1860-F232-FBFB-E3DF-9E6415ADC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6FAEC0-DF2C-5160-A6CC-B85B7F470B28}"/>
              </a:ext>
            </a:extLst>
          </p:cNvPr>
          <p:cNvSpPr>
            <a:spLocks noGrp="1"/>
          </p:cNvSpPr>
          <p:nvPr>
            <p:ph type="title"/>
          </p:nvPr>
        </p:nvSpPr>
        <p:spPr>
          <a:xfrm>
            <a:off x="467999" y="609538"/>
            <a:ext cx="11244575" cy="443198"/>
          </a:xfrm>
        </p:spPr>
        <p:txBody>
          <a:bodyPr/>
          <a:lstStyle/>
          <a:p>
            <a:r>
              <a:rPr lang="en-US" altLang="zh-CN" b="0" dirty="0" err="1">
                <a:latin typeface="+mn-lt"/>
                <a:ea typeface="黑体" panose="02010609060101010101" pitchFamily="49" charset="-122"/>
              </a:rPr>
              <a:t>R_IIC_MASTER_Read</a:t>
            </a:r>
            <a:r>
              <a:rPr lang="en-US" altLang="zh-CN" b="0" dirty="0">
                <a:latin typeface="+mn-lt"/>
                <a:ea typeface="黑体" panose="02010609060101010101" pitchFamily="49" charset="-122"/>
              </a:rPr>
              <a:t>()</a:t>
            </a:r>
            <a:r>
              <a:rPr lang="zh-CN" altLang="en-US" b="0" dirty="0">
                <a:latin typeface="+mn-lt"/>
                <a:ea typeface="黑体" panose="02010609060101010101" pitchFamily="49" charset="-122"/>
              </a:rPr>
              <a:t>函数原型</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344E1632-3D28-20AE-D8FF-9505C964E3A9}"/>
              </a:ext>
            </a:extLst>
          </p:cNvPr>
          <p:cNvSpPr txBox="1"/>
          <p:nvPr/>
        </p:nvSpPr>
        <p:spPr>
          <a:xfrm>
            <a:off x="467999" y="1424745"/>
            <a:ext cx="8246936" cy="369332"/>
          </a:xfrm>
          <a:prstGeom prst="rect">
            <a:avLst/>
          </a:prstGeom>
          <a:noFill/>
        </p:spPr>
        <p:txBody>
          <a:bodyPr wrap="square">
            <a:spAutoFit/>
          </a:bodyPr>
          <a:lstStyle/>
          <a:p>
            <a:pPr marL="0" marR="0"/>
            <a:r>
              <a:rPr lang="en-US" altLang="zh-CN" dirty="0">
                <a:effectLst/>
              </a:rPr>
              <a:t>R_SCI_I2C_Read()</a:t>
            </a:r>
            <a:r>
              <a:rPr lang="zh-CN" altLang="en-US" dirty="0">
                <a:effectLst/>
              </a:rPr>
              <a:t>函数是向</a:t>
            </a:r>
            <a:r>
              <a:rPr lang="en-US" altLang="zh-CN" dirty="0">
                <a:effectLst/>
              </a:rPr>
              <a:t>IIC</a:t>
            </a:r>
            <a:r>
              <a:rPr lang="zh-CN" altLang="en-US" dirty="0">
                <a:effectLst/>
              </a:rPr>
              <a:t>设备中读取数据，读取格式如下所示。</a:t>
            </a:r>
          </a:p>
        </p:txBody>
      </p:sp>
      <p:sp>
        <p:nvSpPr>
          <p:cNvPr id="10" name="文本框 9">
            <a:extLst>
              <a:ext uri="{FF2B5EF4-FFF2-40B4-BE49-F238E27FC236}">
                <a16:creationId xmlns:a16="http://schemas.microsoft.com/office/drawing/2014/main" id="{E795C58A-AC56-9106-EA76-B7BB2C3417AC}"/>
              </a:ext>
            </a:extLst>
          </p:cNvPr>
          <p:cNvSpPr txBox="1"/>
          <p:nvPr/>
        </p:nvSpPr>
        <p:spPr>
          <a:xfrm>
            <a:off x="419364" y="1977741"/>
            <a:ext cx="5591537" cy="1077218"/>
          </a:xfrm>
          <a:prstGeom prst="rect">
            <a:avLst/>
          </a:prstGeom>
          <a:noFill/>
        </p:spPr>
        <p:txBody>
          <a:bodyPr wrap="square">
            <a:spAutoFit/>
          </a:bodyPr>
          <a:lstStyle/>
          <a:p>
            <a:pPr marL="0" marR="0">
              <a:buNone/>
            </a:pPr>
            <a:r>
              <a:rPr lang="en-US" altLang="zh-CN" sz="1600" dirty="0">
                <a:solidFill>
                  <a:srgbClr val="3F7F5F"/>
                </a:solidFill>
                <a:effectLst/>
                <a:latin typeface="Courier New" panose="02070309020205020404" pitchFamily="49" charset="0"/>
              </a:rPr>
              <a:t>/* Read data from I2C slave */</a:t>
            </a:r>
            <a:endParaRPr lang="en-US" altLang="zh-CN" sz="1600" dirty="0">
              <a:solidFill>
                <a:srgbClr val="000000"/>
              </a:solidFill>
              <a:effectLst/>
              <a:latin typeface="Courier New" panose="02070309020205020404" pitchFamily="49" charset="0"/>
            </a:endParaRPr>
          </a:p>
          <a:p>
            <a:pPr marL="0" marR="0">
              <a:buNone/>
            </a:pPr>
            <a:r>
              <a:rPr lang="en-US" altLang="zh-CN" sz="1600" dirty="0">
                <a:solidFill>
                  <a:srgbClr val="000000"/>
                </a:solidFill>
                <a:effectLst/>
                <a:latin typeface="Courier New" panose="02070309020205020404" pitchFamily="49" charset="0"/>
              </a:rPr>
              <a:t>err = </a:t>
            </a:r>
            <a:r>
              <a:rPr lang="en-US" altLang="zh-CN" sz="1600" dirty="0" err="1">
                <a:solidFill>
                  <a:srgbClr val="000000"/>
                </a:solidFill>
                <a:effectLst/>
                <a:latin typeface="Courier New" panose="02070309020205020404" pitchFamily="49" charset="0"/>
              </a:rPr>
              <a:t>R_IIC_MASTER_Read</a:t>
            </a:r>
            <a:r>
              <a:rPr lang="en-US" altLang="zh-CN" sz="1600" dirty="0">
                <a:solidFill>
                  <a:srgbClr val="000000"/>
                </a:solidFill>
                <a:effectLst/>
                <a:latin typeface="Courier New" panose="02070309020205020404" pitchFamily="49" charset="0"/>
              </a:rPr>
              <a:t>(&amp;g_i2c_master0_ctrl, </a:t>
            </a:r>
            <a:r>
              <a:rPr lang="en-US" altLang="zh-CN" sz="1600" u="sng" dirty="0">
                <a:solidFill>
                  <a:srgbClr val="000000"/>
                </a:solidFill>
                <a:effectLst/>
                <a:latin typeface="Courier New" panose="02070309020205020404" pitchFamily="49" charset="0"/>
              </a:rPr>
              <a:t>data</a:t>
            </a:r>
            <a:r>
              <a:rPr lang="en-US" altLang="zh-CN" sz="1600" dirty="0">
                <a:solidFill>
                  <a:srgbClr val="000000"/>
                </a:solidFill>
                <a:effectLst/>
                <a:latin typeface="Courier New" panose="02070309020205020404" pitchFamily="49" charset="0"/>
              </a:rPr>
              <a:t>, </a:t>
            </a:r>
            <a:r>
              <a:rPr lang="en-US" altLang="zh-CN" sz="1600" u="sng" dirty="0">
                <a:solidFill>
                  <a:srgbClr val="000000"/>
                </a:solidFill>
                <a:effectLst/>
                <a:latin typeface="Courier New" panose="02070309020205020404" pitchFamily="49" charset="0"/>
              </a:rPr>
              <a:t>len</a:t>
            </a:r>
            <a:r>
              <a:rPr lang="en-US" altLang="zh-CN" sz="1600" dirty="0">
                <a:solidFill>
                  <a:srgbClr val="000000"/>
                </a:solidFill>
                <a:effectLst/>
                <a:latin typeface="Courier New" panose="02070309020205020404" pitchFamily="49" charset="0"/>
              </a:rPr>
              <a:t>+1, true);</a:t>
            </a:r>
          </a:p>
          <a:p>
            <a:pPr marL="0" marR="0"/>
            <a:r>
              <a:rPr lang="en-US" altLang="zh-CN" sz="1600" dirty="0">
                <a:solidFill>
                  <a:srgbClr val="000000"/>
                </a:solidFill>
                <a:effectLst/>
                <a:latin typeface="Courier New" panose="02070309020205020404" pitchFamily="49" charset="0"/>
              </a:rPr>
              <a:t>assert(</a:t>
            </a:r>
            <a:r>
              <a:rPr lang="en-US" altLang="zh-CN" sz="1600" i="1" dirty="0">
                <a:solidFill>
                  <a:srgbClr val="0000C0"/>
                </a:solidFill>
                <a:effectLst/>
                <a:latin typeface="Courier New" panose="02070309020205020404" pitchFamily="49" charset="0"/>
              </a:rPr>
              <a:t>FSP_SUCCESS</a:t>
            </a:r>
            <a:r>
              <a:rPr lang="en-US" altLang="zh-CN" sz="1600" dirty="0">
                <a:solidFill>
                  <a:srgbClr val="000000"/>
                </a:solidFill>
                <a:effectLst/>
                <a:latin typeface="Courier New" panose="02070309020205020404" pitchFamily="49" charset="0"/>
              </a:rPr>
              <a:t> == err);</a:t>
            </a:r>
          </a:p>
        </p:txBody>
      </p:sp>
      <p:pic>
        <p:nvPicPr>
          <p:cNvPr id="5" name="图片 4">
            <a:extLst>
              <a:ext uri="{FF2B5EF4-FFF2-40B4-BE49-F238E27FC236}">
                <a16:creationId xmlns:a16="http://schemas.microsoft.com/office/drawing/2014/main" id="{53427AA8-7271-83FB-AFD0-5FECFFE9B22F}"/>
              </a:ext>
            </a:extLst>
          </p:cNvPr>
          <p:cNvPicPr>
            <a:picLocks noChangeAspect="1"/>
          </p:cNvPicPr>
          <p:nvPr/>
        </p:nvPicPr>
        <p:blipFill>
          <a:blip r:embed="rId3"/>
          <a:stretch>
            <a:fillRect/>
          </a:stretch>
        </p:blipFill>
        <p:spPr>
          <a:xfrm>
            <a:off x="6010901" y="2016427"/>
            <a:ext cx="6098227" cy="3287093"/>
          </a:xfrm>
          <a:prstGeom prst="rect">
            <a:avLst/>
          </a:prstGeom>
        </p:spPr>
      </p:pic>
    </p:spTree>
    <p:extLst>
      <p:ext uri="{BB962C8B-B14F-4D97-AF65-F5344CB8AC3E}">
        <p14:creationId xmlns:p14="http://schemas.microsoft.com/office/powerpoint/2010/main" val="2004299435"/>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9CA56-D141-4D20-A41C-C21C0E3E0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050CFC-0B8D-8517-E776-C6B9F162836C}"/>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i2c_master_callback()</a:t>
            </a:r>
            <a:r>
              <a:rPr lang="zh-CN" altLang="en-US" b="0" dirty="0">
                <a:latin typeface="+mn-lt"/>
                <a:ea typeface="黑体" panose="02010609060101010101" pitchFamily="49" charset="-122"/>
              </a:rPr>
              <a:t>回调函数</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46F06C44-D1C5-F3AC-8B3A-D7D501945949}"/>
              </a:ext>
            </a:extLst>
          </p:cNvPr>
          <p:cNvSpPr txBox="1"/>
          <p:nvPr/>
        </p:nvSpPr>
        <p:spPr>
          <a:xfrm>
            <a:off x="467999" y="1424745"/>
            <a:ext cx="10926832" cy="369332"/>
          </a:xfrm>
          <a:prstGeom prst="rect">
            <a:avLst/>
          </a:prstGeom>
          <a:noFill/>
        </p:spPr>
        <p:txBody>
          <a:bodyPr wrap="square">
            <a:spAutoFit/>
          </a:bodyPr>
          <a:lstStyle/>
          <a:p>
            <a:pPr marL="0" marR="0"/>
            <a:r>
              <a:rPr lang="zh-CN" altLang="en-US" dirty="0">
                <a:effectLst/>
              </a:rPr>
              <a:t>对于数据是否发送完毕，可以查看是否获取到</a:t>
            </a:r>
            <a:r>
              <a:rPr lang="en-US" altLang="zh-CN" dirty="0">
                <a:effectLst/>
              </a:rPr>
              <a:t>I2C_MASTER_EVENT_TX_COMPLETE</a:t>
            </a:r>
            <a:r>
              <a:rPr lang="zh-CN" altLang="en-US" dirty="0">
                <a:effectLst/>
              </a:rPr>
              <a:t>字段。</a:t>
            </a:r>
          </a:p>
        </p:txBody>
      </p:sp>
      <p:sp>
        <p:nvSpPr>
          <p:cNvPr id="10" name="文本框 9">
            <a:extLst>
              <a:ext uri="{FF2B5EF4-FFF2-40B4-BE49-F238E27FC236}">
                <a16:creationId xmlns:a16="http://schemas.microsoft.com/office/drawing/2014/main" id="{DFD4DCF1-54B9-98C4-0ADA-EDE931DDBFE8}"/>
              </a:ext>
            </a:extLst>
          </p:cNvPr>
          <p:cNvSpPr txBox="1"/>
          <p:nvPr/>
        </p:nvSpPr>
        <p:spPr>
          <a:xfrm>
            <a:off x="419364" y="1977741"/>
            <a:ext cx="5591537" cy="1077218"/>
          </a:xfrm>
          <a:prstGeom prst="rect">
            <a:avLst/>
          </a:prstGeom>
          <a:noFill/>
        </p:spPr>
        <p:txBody>
          <a:bodyPr wrap="square">
            <a:spAutoFit/>
          </a:bodyPr>
          <a:lstStyle/>
          <a:p>
            <a:pPr marL="0" marR="0">
              <a:buNone/>
            </a:pPr>
            <a:r>
              <a:rPr lang="en-US" altLang="zh-CN" sz="1600" dirty="0">
                <a:solidFill>
                  <a:srgbClr val="3F7F5F"/>
                </a:solidFill>
                <a:effectLst/>
                <a:latin typeface="Courier New" panose="02070309020205020404" pitchFamily="49" charset="0"/>
              </a:rPr>
              <a:t>/* Read data from I2C slave */</a:t>
            </a:r>
            <a:endParaRPr lang="en-US" altLang="zh-CN" sz="1600" dirty="0">
              <a:solidFill>
                <a:srgbClr val="000000"/>
              </a:solidFill>
              <a:effectLst/>
              <a:latin typeface="Courier New" panose="02070309020205020404" pitchFamily="49" charset="0"/>
            </a:endParaRPr>
          </a:p>
          <a:p>
            <a:pPr marL="0" marR="0">
              <a:buNone/>
            </a:pPr>
            <a:r>
              <a:rPr lang="en-US" altLang="zh-CN" sz="1600" dirty="0">
                <a:solidFill>
                  <a:srgbClr val="000000"/>
                </a:solidFill>
                <a:effectLst/>
                <a:latin typeface="Courier New" panose="02070309020205020404" pitchFamily="49" charset="0"/>
              </a:rPr>
              <a:t>err = </a:t>
            </a:r>
            <a:r>
              <a:rPr lang="en-US" altLang="zh-CN" sz="1600" dirty="0" err="1">
                <a:solidFill>
                  <a:srgbClr val="000000"/>
                </a:solidFill>
                <a:effectLst/>
                <a:latin typeface="Courier New" panose="02070309020205020404" pitchFamily="49" charset="0"/>
              </a:rPr>
              <a:t>R_IIC_MASTER_Read</a:t>
            </a:r>
            <a:r>
              <a:rPr lang="en-US" altLang="zh-CN" sz="1600" dirty="0">
                <a:solidFill>
                  <a:srgbClr val="000000"/>
                </a:solidFill>
                <a:effectLst/>
                <a:latin typeface="Courier New" panose="02070309020205020404" pitchFamily="49" charset="0"/>
              </a:rPr>
              <a:t>(&amp;g_i2c_master0_ctrl, </a:t>
            </a:r>
            <a:r>
              <a:rPr lang="en-US" altLang="zh-CN" sz="1600" u="sng" dirty="0">
                <a:solidFill>
                  <a:srgbClr val="000000"/>
                </a:solidFill>
                <a:effectLst/>
                <a:latin typeface="Courier New" panose="02070309020205020404" pitchFamily="49" charset="0"/>
              </a:rPr>
              <a:t>data</a:t>
            </a:r>
            <a:r>
              <a:rPr lang="en-US" altLang="zh-CN" sz="1600" dirty="0">
                <a:solidFill>
                  <a:srgbClr val="000000"/>
                </a:solidFill>
                <a:effectLst/>
                <a:latin typeface="Courier New" panose="02070309020205020404" pitchFamily="49" charset="0"/>
              </a:rPr>
              <a:t>, </a:t>
            </a:r>
            <a:r>
              <a:rPr lang="en-US" altLang="zh-CN" sz="1600" u="sng" dirty="0">
                <a:solidFill>
                  <a:srgbClr val="000000"/>
                </a:solidFill>
                <a:effectLst/>
                <a:latin typeface="Courier New" panose="02070309020205020404" pitchFamily="49" charset="0"/>
              </a:rPr>
              <a:t>len</a:t>
            </a:r>
            <a:r>
              <a:rPr lang="en-US" altLang="zh-CN" sz="1600" dirty="0">
                <a:solidFill>
                  <a:srgbClr val="000000"/>
                </a:solidFill>
                <a:effectLst/>
                <a:latin typeface="Courier New" panose="02070309020205020404" pitchFamily="49" charset="0"/>
              </a:rPr>
              <a:t>+1, true);</a:t>
            </a:r>
          </a:p>
          <a:p>
            <a:pPr marL="0" marR="0"/>
            <a:r>
              <a:rPr lang="en-US" altLang="zh-CN" sz="1600" dirty="0">
                <a:solidFill>
                  <a:srgbClr val="000000"/>
                </a:solidFill>
                <a:effectLst/>
                <a:latin typeface="Courier New" panose="02070309020205020404" pitchFamily="49" charset="0"/>
              </a:rPr>
              <a:t>assert(</a:t>
            </a:r>
            <a:r>
              <a:rPr lang="en-US" altLang="zh-CN" sz="1600" i="1" dirty="0">
                <a:solidFill>
                  <a:srgbClr val="0000C0"/>
                </a:solidFill>
                <a:effectLst/>
                <a:latin typeface="Courier New" panose="02070309020205020404" pitchFamily="49" charset="0"/>
              </a:rPr>
              <a:t>FSP_SUCCESS</a:t>
            </a:r>
            <a:r>
              <a:rPr lang="en-US" altLang="zh-CN" sz="1600" dirty="0">
                <a:solidFill>
                  <a:srgbClr val="000000"/>
                </a:solidFill>
                <a:effectLst/>
                <a:latin typeface="Courier New" panose="02070309020205020404" pitchFamily="49" charset="0"/>
              </a:rPr>
              <a:t> == err);</a:t>
            </a:r>
          </a:p>
        </p:txBody>
      </p:sp>
      <p:pic>
        <p:nvPicPr>
          <p:cNvPr id="6" name="图片 5">
            <a:extLst>
              <a:ext uri="{FF2B5EF4-FFF2-40B4-BE49-F238E27FC236}">
                <a16:creationId xmlns:a16="http://schemas.microsoft.com/office/drawing/2014/main" id="{569A4EAB-09C2-ADDE-224F-8B3435B08B4D}"/>
              </a:ext>
            </a:extLst>
          </p:cNvPr>
          <p:cNvPicPr>
            <a:picLocks noChangeAspect="1"/>
          </p:cNvPicPr>
          <p:nvPr/>
        </p:nvPicPr>
        <p:blipFill>
          <a:blip r:embed="rId3"/>
          <a:stretch>
            <a:fillRect/>
          </a:stretch>
        </p:blipFill>
        <p:spPr>
          <a:xfrm>
            <a:off x="6181101" y="1977741"/>
            <a:ext cx="5715000" cy="2638425"/>
          </a:xfrm>
          <a:prstGeom prst="rect">
            <a:avLst/>
          </a:prstGeom>
        </p:spPr>
      </p:pic>
    </p:spTree>
    <p:extLst>
      <p:ext uri="{BB962C8B-B14F-4D97-AF65-F5344CB8AC3E}">
        <p14:creationId xmlns:p14="http://schemas.microsoft.com/office/powerpoint/2010/main" val="140108389"/>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D9F6E-95D8-FDF2-D308-6D25AE1FF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EE9CB-DF23-D72C-B8B6-9319BC61CDA7}"/>
              </a:ext>
            </a:extLst>
          </p:cNvPr>
          <p:cNvSpPr>
            <a:spLocks noGrp="1"/>
          </p:cNvSpPr>
          <p:nvPr>
            <p:ph type="title"/>
          </p:nvPr>
        </p:nvSpPr>
        <p:spPr>
          <a:xfrm>
            <a:off x="467999" y="609538"/>
            <a:ext cx="11244575" cy="443198"/>
          </a:xfrm>
        </p:spPr>
        <p:txBody>
          <a:bodyPr/>
          <a:lstStyle/>
          <a:p>
            <a:r>
              <a:rPr lang="en-US" altLang="zh-CN" b="0" dirty="0">
                <a:latin typeface="+mn-lt"/>
                <a:ea typeface="黑体" panose="02010609060101010101" pitchFamily="49" charset="-122"/>
              </a:rPr>
              <a:t>SA0</a:t>
            </a:r>
            <a:r>
              <a:rPr lang="zh-CN" altLang="en-US" b="0" dirty="0">
                <a:latin typeface="+mn-lt"/>
                <a:ea typeface="黑体" panose="02010609060101010101" pitchFamily="49" charset="-122"/>
              </a:rPr>
              <a:t>地址设置</a:t>
            </a:r>
            <a:endParaRPr lang="en-US" b="0" dirty="0">
              <a:latin typeface="+mn-lt"/>
              <a:ea typeface="黑体" panose="02010609060101010101" pitchFamily="49" charset="-122"/>
            </a:endParaRPr>
          </a:p>
        </p:txBody>
      </p:sp>
      <p:sp>
        <p:nvSpPr>
          <p:cNvPr id="9" name="文本框 8">
            <a:extLst>
              <a:ext uri="{FF2B5EF4-FFF2-40B4-BE49-F238E27FC236}">
                <a16:creationId xmlns:a16="http://schemas.microsoft.com/office/drawing/2014/main" id="{BF1BEC38-0E43-9267-60C4-8D7182E92850}"/>
              </a:ext>
            </a:extLst>
          </p:cNvPr>
          <p:cNvSpPr txBox="1"/>
          <p:nvPr/>
        </p:nvSpPr>
        <p:spPr>
          <a:xfrm>
            <a:off x="467999" y="1424745"/>
            <a:ext cx="10926832" cy="369332"/>
          </a:xfrm>
          <a:prstGeom prst="rect">
            <a:avLst/>
          </a:prstGeom>
          <a:noFill/>
        </p:spPr>
        <p:txBody>
          <a:bodyPr wrap="square">
            <a:spAutoFit/>
          </a:bodyPr>
          <a:lstStyle/>
          <a:p>
            <a:pPr marL="0" marR="0"/>
            <a:r>
              <a:rPr lang="zh-CN" altLang="en-US" dirty="0">
                <a:effectLst/>
              </a:rPr>
              <a:t>通过设置</a:t>
            </a:r>
            <a:r>
              <a:rPr lang="en-US" altLang="zh-CN" dirty="0">
                <a:effectLst/>
              </a:rPr>
              <a:t>SA0</a:t>
            </a:r>
            <a:r>
              <a:rPr lang="zh-CN" altLang="en-US" dirty="0">
                <a:effectLst/>
              </a:rPr>
              <a:t>管脚的高低电平可以改变模块的地址。</a:t>
            </a:r>
          </a:p>
        </p:txBody>
      </p:sp>
      <p:pic>
        <p:nvPicPr>
          <p:cNvPr id="4" name="图片 3">
            <a:extLst>
              <a:ext uri="{FF2B5EF4-FFF2-40B4-BE49-F238E27FC236}">
                <a16:creationId xmlns:a16="http://schemas.microsoft.com/office/drawing/2014/main" id="{1A8E40B4-24FB-4FAD-A78F-5BC9564AE416}"/>
              </a:ext>
            </a:extLst>
          </p:cNvPr>
          <p:cNvPicPr>
            <a:picLocks noChangeAspect="1"/>
          </p:cNvPicPr>
          <p:nvPr/>
        </p:nvPicPr>
        <p:blipFill>
          <a:blip r:embed="rId3"/>
          <a:stretch>
            <a:fillRect/>
          </a:stretch>
        </p:blipFill>
        <p:spPr>
          <a:xfrm>
            <a:off x="467999" y="1794077"/>
            <a:ext cx="9020175" cy="2190750"/>
          </a:xfrm>
          <a:prstGeom prst="rect">
            <a:avLst/>
          </a:prstGeom>
        </p:spPr>
      </p:pic>
    </p:spTree>
    <p:extLst>
      <p:ext uri="{BB962C8B-B14F-4D97-AF65-F5344CB8AC3E}">
        <p14:creationId xmlns:p14="http://schemas.microsoft.com/office/powerpoint/2010/main" val="3491122535"/>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IO_GUID" val="f32f8930-7a9e-4cdc-888b-b592ce8caa54"/>
  <p:tag name="MIO_EK_DESIGN" val="2203"/>
  <p:tag name="MIO_VERSION_DESIGN" val="13.11.2015 15:25:14"/>
  <p:tag name="MIO_DBID_DESIGN" val="EA5AE090-55F0-4D8F-81A8-6C9A1B3A4B3D"/>
  <p:tag name="MIO_EK" val="6467"/>
  <p:tag name="MIO_EKGUID" val="5dff8e07-85d1-45fa-b8e0-35de55eb813b"/>
  <p:tag name="MIO_UPDATE" val="True"/>
  <p:tag name="MIO_VERSION" val="13.01.2017 13:27:56"/>
  <p:tag name="MIO_DBID" val="CBB6DFF3-A482-463C-9036-9011041E6BA6"/>
  <p:tag name="MIO_LASTDOWNLOADED" val="13.01.2017 13:27:57"/>
  <p:tag name="MIO_OBJECTNAME" val="RX – Easy Development using wide RX tool chain"/>
  <p:tag name="MIO_LASTEDITORNAME" val="Bernd Westhoff"/>
</p:tagLst>
</file>

<file path=ppt/theme/theme1.xml><?xml version="1.0" encoding="utf-8"?>
<a:theme xmlns:a="http://schemas.openxmlformats.org/drawingml/2006/main" name="151229_Renesas_Templates_16_9_EN">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プレゼン用">
      <a:majorFont>
        <a:latin typeface="Meiryo UI"/>
        <a:ea typeface="Meiryo UI"/>
        <a:cs typeface=""/>
      </a:majorFont>
      <a:minorFont>
        <a:latin typeface="Meiryo UI"/>
        <a:ea typeface="Meiryo UI"/>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headEnd/>
          <a:tailEnd/>
        </a:ln>
      </a:spPr>
      <a:bodyPr vert="horz" wrap="square" lIns="74295" tIns="8890" rIns="74295" bIns="8890" numCol="1" anchor="b" anchorCtr="0" compatLnSpc="1">
        <a:prstTxWarp prst="textNoShape">
          <a:avLst/>
        </a:prstTxWarp>
      </a:bodyPr>
      <a:lstStyle>
        <a:defPPr algn="ctr">
          <a:defRPr kumimoji="1" sz="1100" b="1" dirty="0">
            <a:latin typeface="+mn-ea"/>
          </a:defRPr>
        </a:defPPr>
      </a:lstStyle>
      <a:style>
        <a:lnRef idx="2">
          <a:schemeClr val="accent6">
            <a:shade val="50000"/>
          </a:schemeClr>
        </a:lnRef>
        <a:fillRef idx="1">
          <a:schemeClr val="accent6"/>
        </a:fillRef>
        <a:effectRef idx="0">
          <a:schemeClr val="accent6"/>
        </a:effectRef>
        <a:fontRef idx="minor">
          <a:schemeClr val="lt1"/>
        </a:fontRef>
      </a:style>
    </a:spDef>
  </a:objectDefaults>
  <a:extraClrSchemeLst/>
  <a:extLst>
    <a:ext uri="{05A4C25C-085E-4340-85A3-A5531E510DB2}">
      <thm15:themeFamily xmlns:thm15="http://schemas.microsoft.com/office/thememl/2012/main" name="170227_RENESAS_PPT_final_eng.potx  -  読み取り専用" id="{3A6595BA-EDF1-4392-83F6-649615783859}" vid="{B58F4A5D-BAFD-4F25-8C32-EF3361F42A03}"/>
    </a:ext>
  </a:extLst>
</a:theme>
</file>

<file path=ppt/theme/theme10.xml><?xml version="1.0" encoding="utf-8"?>
<a:theme xmlns:a="http://schemas.openxmlformats.org/drawingml/2006/main" name="1_151229_Renesas_Templates_16_9_EN">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プレゼン用">
      <a:majorFont>
        <a:latin typeface="Meiryo UI"/>
        <a:ea typeface="Meiryo UI"/>
        <a:cs typeface=""/>
      </a:majorFont>
      <a:minorFont>
        <a:latin typeface="Meiryo UI"/>
        <a:ea typeface="Meiryo UI"/>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headEnd/>
          <a:tailEnd/>
        </a:ln>
      </a:spPr>
      <a:bodyPr vert="horz" wrap="square" lIns="74295" tIns="8890" rIns="74295" bIns="8890" numCol="1" anchor="b" anchorCtr="0" compatLnSpc="1">
        <a:prstTxWarp prst="textNoShape">
          <a:avLst/>
        </a:prstTxWarp>
      </a:bodyPr>
      <a:lstStyle>
        <a:defPPr algn="ctr">
          <a:defRPr kumimoji="1" sz="1100" b="1" dirty="0">
            <a:latin typeface="+mn-ea"/>
          </a:defRPr>
        </a:defPPr>
      </a:lstStyle>
      <a:style>
        <a:lnRef idx="2">
          <a:schemeClr val="accent6">
            <a:shade val="50000"/>
          </a:schemeClr>
        </a:lnRef>
        <a:fillRef idx="1">
          <a:schemeClr val="accent6"/>
        </a:fillRef>
        <a:effectRef idx="0">
          <a:schemeClr val="accent6"/>
        </a:effectRef>
        <a:fontRef idx="minor">
          <a:schemeClr val="lt1"/>
        </a:fontRef>
      </a:style>
    </a:spDef>
  </a:objectDefaults>
  <a:extraClrSchemeLst/>
  <a:extLst>
    <a:ext uri="{05A4C25C-085E-4340-85A3-A5531E510DB2}">
      <thm15:themeFamily xmlns:thm15="http://schemas.microsoft.com/office/thememl/2012/main" name="170227_RENESAS_PPT_final_eng.potx  -  読み取り専用" id="{3A6595BA-EDF1-4392-83F6-649615783859}" vid="{B58F4A5D-BAFD-4F25-8C32-EF3361F42A03}"/>
    </a:ext>
  </a:extLst>
</a:theme>
</file>

<file path=ppt/theme/theme11.xml><?xml version="1.0" encoding="utf-8"?>
<a:theme xmlns:a="http://schemas.openxmlformats.org/drawingml/2006/main" name="7_151229_Renesas_Templates_16_9_EN">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ユーザー定義 1">
      <a:majorFont>
        <a:latin typeface="Arial Narrow"/>
        <a:ea typeface="メイリオ"/>
        <a:cs typeface=""/>
      </a:majorFont>
      <a:minorFont>
        <a:latin typeface="Arial"/>
        <a:ea typeface="メイリオ"/>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1" id="{612F9F2B-6676-4FF8-AB23-980561356941}" vid="{9A8FCC0E-004E-44BF-8F6F-82E8B84C5546}"/>
    </a:ext>
  </a:extLst>
</a:theme>
</file>

<file path=ppt/theme/theme12.xml><?xml version="1.0" encoding="utf-8"?>
<a:theme xmlns:a="http://schemas.openxmlformats.org/drawingml/2006/main" name="8_151229_Renesas_Templates_16_9_EN">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ユーザー定義 1">
      <a:majorFont>
        <a:latin typeface="Arial Narrow"/>
        <a:ea typeface="メイリオ"/>
        <a:cs typeface=""/>
      </a:majorFont>
      <a:minorFont>
        <a:latin typeface="Arial"/>
        <a:ea typeface="メイリオ"/>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1" id="{612F9F2B-6676-4FF8-AB23-980561356941}" vid="{9A8FCC0E-004E-44BF-8F6F-82E8B84C5546}"/>
    </a:ext>
  </a:extLst>
</a:theme>
</file>

<file path=ppt/theme/theme13.xml><?xml version="1.0" encoding="utf-8"?>
<a:theme xmlns:a="http://schemas.openxmlformats.org/drawingml/2006/main" name="1_Renesas Template 2021 - EN Confidential">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ユーザー定義 1">
      <a:majorFont>
        <a:latin typeface="Arial Narrow"/>
        <a:ea typeface="メイリオ"/>
        <a:cs typeface=""/>
      </a:majorFont>
      <a:minorFont>
        <a:latin typeface="Arial"/>
        <a:ea typeface="メイリオ"/>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1" id="{A0E97DC7-DCA1-45CA-821D-C946BF9914B5}" vid="{AB18EBEA-1FBB-42CE-9807-BDCBD8924AB6}"/>
    </a:ext>
  </a:extLst>
</a:theme>
</file>

<file path=ppt/theme/theme1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151229_Renesas_Templates_16_9_EN">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ユーザー定義 1">
      <a:majorFont>
        <a:latin typeface="Arial Narrow"/>
        <a:ea typeface="メイリオ"/>
        <a:cs typeface=""/>
      </a:majorFont>
      <a:minorFont>
        <a:latin typeface="Arial"/>
        <a:ea typeface="メイリオ"/>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1" id="{612F9F2B-6676-4FF8-AB23-980561356941}" vid="{9A8FCC0E-004E-44BF-8F6F-82E8B84C5546}"/>
    </a:ext>
  </a:extLst>
</a:theme>
</file>

<file path=ppt/theme/theme3.xml><?xml version="1.0" encoding="utf-8"?>
<a:theme xmlns:a="http://schemas.openxmlformats.org/drawingml/2006/main" name="Renesas Template 2021 - EN Confidential">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ユーザー定義 1">
      <a:majorFont>
        <a:latin typeface="Arial Narrow"/>
        <a:ea typeface="メイリオ"/>
        <a:cs typeface=""/>
      </a:majorFont>
      <a:minorFont>
        <a:latin typeface="Arial"/>
        <a:ea typeface="メイリオ"/>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1" id="{A0E97DC7-DCA1-45CA-821D-C946BF9914B5}" vid="{AB18EBEA-1FBB-42CE-9807-BDCBD8924AB6}"/>
    </a:ext>
  </a:extLst>
</a:theme>
</file>

<file path=ppt/theme/theme4.xml><?xml version="1.0" encoding="utf-8"?>
<a:theme xmlns:a="http://schemas.openxmlformats.org/drawingml/2006/main" name="151229_Renesas_Templates_16_9_EN">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ユーザー定義 1">
      <a:majorFont>
        <a:latin typeface="Arial Narrow"/>
        <a:ea typeface="メイリオ"/>
        <a:cs typeface=""/>
      </a:majorFont>
      <a:minorFont>
        <a:latin typeface="Arial"/>
        <a:ea typeface="メイリオ"/>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70213_RENESAS_PPT_final_jp_conf.potx" id="{F08C4B18-7215-4649-ABF1-B4A5B934F4AF}" vid="{F201B0EA-3E09-4806-B14D-3C90DAFA0713}"/>
    </a:ext>
  </a:extLst>
</a:theme>
</file>

<file path=ppt/theme/theme5.xml><?xml version="1.0" encoding="utf-8"?>
<a:theme xmlns:a="http://schemas.openxmlformats.org/drawingml/2006/main" name="151002_Renesas_Templates_16_9_conf_EN">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Renesas_fonts">
      <a:majorFont>
        <a:latin typeface="Arial Narrow"/>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6" id="{CE5F0A5E-ED23-4052-A9ED-9E80EC8B378E}" vid="{3643363E-20B8-4E94-BA78-C82A5905E202}"/>
    </a:ext>
  </a:extLst>
</a:theme>
</file>

<file path=ppt/theme/theme6.xml><?xml version="1.0" encoding="utf-8"?>
<a:theme xmlns:a="http://schemas.openxmlformats.org/drawingml/2006/main" name="Renesas_Templates_16_9_jap_conf_2015">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Renesas_Japanese_Fonts">
      <a:majorFont>
        <a:latin typeface="Meiryo"/>
        <a:ea typeface=""/>
        <a:cs typeface=""/>
      </a:majorFont>
      <a:minorFont>
        <a:latin typeface="Meiry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1" id="{D29776FB-DE8B-4998-BA55-CBAB4570C23E}" vid="{4A932FC9-34D9-40A5-94B6-9A3E9727168F}"/>
    </a:ext>
  </a:extLst>
</a:theme>
</file>

<file path=ppt/theme/theme7.xml><?xml version="1.0" encoding="utf-8"?>
<a:theme xmlns:a="http://schemas.openxmlformats.org/drawingml/2006/main" name="5_151229_Renesas_Templates_16_9_EN">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ユーザー定義 1">
      <a:majorFont>
        <a:latin typeface="Arial Narrow"/>
        <a:ea typeface="メイリオ"/>
        <a:cs typeface=""/>
      </a:majorFont>
      <a:minorFont>
        <a:latin typeface="Arial"/>
        <a:ea typeface="メイリオ"/>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1" id="{612F9F2B-6676-4FF8-AB23-980561356941}" vid="{9A8FCC0E-004E-44BF-8F6F-82E8B84C5546}"/>
    </a:ext>
  </a:extLst>
</a:theme>
</file>

<file path=ppt/theme/theme8.xml><?xml version="1.0" encoding="utf-8"?>
<a:theme xmlns:a="http://schemas.openxmlformats.org/drawingml/2006/main" name="2_151229_Renesas_Templates_16_9_EN">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プレゼン用">
      <a:majorFont>
        <a:latin typeface="Meiryo UI"/>
        <a:ea typeface="Meiryo UI"/>
        <a:cs typeface=""/>
      </a:majorFont>
      <a:minorFont>
        <a:latin typeface="Meiryo UI"/>
        <a:ea typeface="Meiryo UI"/>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headEnd/>
          <a:tailEnd/>
        </a:ln>
      </a:spPr>
      <a:bodyPr vert="horz" wrap="square" lIns="74295" tIns="8890" rIns="74295" bIns="8890" numCol="1" anchor="b" anchorCtr="0" compatLnSpc="1">
        <a:prstTxWarp prst="textNoShape">
          <a:avLst/>
        </a:prstTxWarp>
      </a:bodyPr>
      <a:lstStyle>
        <a:defPPr algn="ctr">
          <a:defRPr kumimoji="1" sz="1100" b="1" dirty="0">
            <a:latin typeface="+mn-ea"/>
          </a:defRPr>
        </a:defPPr>
      </a:lstStyle>
      <a:style>
        <a:lnRef idx="2">
          <a:schemeClr val="accent6">
            <a:shade val="50000"/>
          </a:schemeClr>
        </a:lnRef>
        <a:fillRef idx="1">
          <a:schemeClr val="accent6"/>
        </a:fillRef>
        <a:effectRef idx="0">
          <a:schemeClr val="accent6"/>
        </a:effectRef>
        <a:fontRef idx="minor">
          <a:schemeClr val="lt1"/>
        </a:fontRef>
      </a:style>
    </a:spDef>
  </a:objectDefaults>
  <a:extraClrSchemeLst/>
  <a:extLst>
    <a:ext uri="{05A4C25C-085E-4340-85A3-A5531E510DB2}">
      <thm15:themeFamily xmlns:thm15="http://schemas.microsoft.com/office/thememl/2012/main" name="170227_RENESAS_PPT_final_eng.potx  -  読み取り専用" id="{3A6595BA-EDF1-4392-83F6-649615783859}" vid="{B58F4A5D-BAFD-4F25-8C32-EF3361F42A03}"/>
    </a:ext>
  </a:extLst>
</a:theme>
</file>

<file path=ppt/theme/theme9.xml><?xml version="1.0" encoding="utf-8"?>
<a:theme xmlns:a="http://schemas.openxmlformats.org/drawingml/2006/main" name="6_151229_Renesas_Templates_16_9_EN">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プレゼン用">
      <a:majorFont>
        <a:latin typeface="Meiryo UI"/>
        <a:ea typeface="Meiryo UI"/>
        <a:cs typeface=""/>
      </a:majorFont>
      <a:minorFont>
        <a:latin typeface="Meiryo UI"/>
        <a:ea typeface="Meiryo UI"/>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headEnd/>
          <a:tailEnd/>
        </a:ln>
      </a:spPr>
      <a:bodyPr vert="horz" wrap="square" lIns="74295" tIns="8890" rIns="74295" bIns="8890" numCol="1" anchor="b" anchorCtr="0" compatLnSpc="1">
        <a:prstTxWarp prst="textNoShape">
          <a:avLst/>
        </a:prstTxWarp>
      </a:bodyPr>
      <a:lstStyle>
        <a:defPPr algn="ctr">
          <a:defRPr kumimoji="1" sz="1100" b="1" dirty="0">
            <a:latin typeface="+mn-ea"/>
          </a:defRPr>
        </a:defPPr>
      </a:lstStyle>
      <a:style>
        <a:lnRef idx="2">
          <a:schemeClr val="accent6">
            <a:shade val="50000"/>
          </a:schemeClr>
        </a:lnRef>
        <a:fillRef idx="1">
          <a:schemeClr val="accent6"/>
        </a:fillRef>
        <a:effectRef idx="0">
          <a:schemeClr val="accent6"/>
        </a:effectRef>
        <a:fontRef idx="minor">
          <a:schemeClr val="lt1"/>
        </a:fontRef>
      </a:style>
    </a:spDef>
  </a:objectDefaults>
  <a:extraClrSchemeLst/>
  <a:extLst>
    <a:ext uri="{05A4C25C-085E-4340-85A3-A5531E510DB2}">
      <thm15:themeFamily xmlns:thm15="http://schemas.microsoft.com/office/thememl/2012/main" name="170227_RENESAS_PPT_final_eng.potx  -  読み取り専用" id="{3A6595BA-EDF1-4392-83F6-649615783859}" vid="{B58F4A5D-BAFD-4F25-8C32-EF3361F42A0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0F960F4E0C5945A1B0094558F1BD76" ma:contentTypeVersion="15" ma:contentTypeDescription="Create a new document." ma:contentTypeScope="" ma:versionID="19fd031154432eba3571074025924623">
  <xsd:schema xmlns:xsd="http://www.w3.org/2001/XMLSchema" xmlns:xs="http://www.w3.org/2001/XMLSchema" xmlns:p="http://schemas.microsoft.com/office/2006/metadata/properties" xmlns:ns2="2d650706-2cce-44c9-8221-73ee57d5c632" xmlns:ns3="2121ca1d-bd4f-4987-8287-ad50630e769d" xmlns:ns4="c24288ec-b664-4237-bfbf-b4d897279037" targetNamespace="http://schemas.microsoft.com/office/2006/metadata/properties" ma:root="true" ma:fieldsID="b623563e47e03085b64760901036b569" ns2:_="" ns3:_="" ns4:_="">
    <xsd:import namespace="2d650706-2cce-44c9-8221-73ee57d5c632"/>
    <xsd:import namespace="2121ca1d-bd4f-4987-8287-ad50630e769d"/>
    <xsd:import namespace="c24288ec-b664-4237-bfbf-b4d89727903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650706-2cce-44c9-8221-73ee57d5c6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31f0850-98f7-4372-8aa8-4aaf7edce82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121ca1d-bd4f-4987-8287-ad50630e769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4288ec-b664-4237-bfbf-b4d897279037"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ec3cde06-f918-4e3d-8c3d-952dffcf1402}" ma:internalName="TaxCatchAll" ma:showField="CatchAllData" ma:web="2121ca1d-bd4f-4987-8287-ad50630e769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d650706-2cce-44c9-8221-73ee57d5c632">
      <Terms xmlns="http://schemas.microsoft.com/office/infopath/2007/PartnerControls"/>
    </lcf76f155ced4ddcb4097134ff3c332f>
    <TaxCatchAll xmlns="c24288ec-b664-4237-bfbf-b4d89727903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209243-5736-42F3-9E09-8AA5415071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650706-2cce-44c9-8221-73ee57d5c632"/>
    <ds:schemaRef ds:uri="2121ca1d-bd4f-4987-8287-ad50630e769d"/>
    <ds:schemaRef ds:uri="c24288ec-b664-4237-bfbf-b4d897279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71853E-0EF3-4973-AB23-17AA5798BB66}">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ba2873c4-9ecd-4aff-9303-e8c742011f04"/>
    <ds:schemaRef ds:uri="http://schemas.microsoft.com/office/2006/metadata/properties"/>
    <ds:schemaRef ds:uri="http://www.w3.org/XML/1998/namespace"/>
    <ds:schemaRef ds:uri="2d650706-2cce-44c9-8221-73ee57d5c632"/>
    <ds:schemaRef ds:uri="c24288ec-b664-4237-bfbf-b4d897279037"/>
  </ds:schemaRefs>
</ds:datastoreItem>
</file>

<file path=customXml/itemProps3.xml><?xml version="1.0" encoding="utf-8"?>
<ds:datastoreItem xmlns:ds="http://schemas.openxmlformats.org/officeDocument/2006/customXml" ds:itemID="{2F3BE601-7F02-4240-9AF6-86A6A55D9A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35725</TotalTime>
  <Words>5405</Words>
  <Application>Microsoft Office PowerPoint</Application>
  <PresentationFormat>宽屏</PresentationFormat>
  <Paragraphs>844</Paragraphs>
  <Slides>109</Slides>
  <Notes>66</Notes>
  <HiddenSlides>0</HiddenSlides>
  <MMClips>0</MMClips>
  <ScaleCrop>false</ScaleCrop>
  <HeadingPairs>
    <vt:vector size="8" baseType="variant">
      <vt:variant>
        <vt:lpstr>已用的字体</vt:lpstr>
      </vt:variant>
      <vt:variant>
        <vt:i4>20</vt:i4>
      </vt:variant>
      <vt:variant>
        <vt:lpstr>主题</vt:lpstr>
      </vt:variant>
      <vt:variant>
        <vt:i4>13</vt:i4>
      </vt:variant>
      <vt:variant>
        <vt:lpstr>嵌入 OLE 服务器</vt:lpstr>
      </vt:variant>
      <vt:variant>
        <vt:i4>1</vt:i4>
      </vt:variant>
      <vt:variant>
        <vt:lpstr>幻灯片标题</vt:lpstr>
      </vt:variant>
      <vt:variant>
        <vt:i4>109</vt:i4>
      </vt:variant>
    </vt:vector>
  </HeadingPairs>
  <TitlesOfParts>
    <vt:vector size="143" baseType="lpstr">
      <vt:lpstr>Arial Narrow</vt:lpstr>
      <vt:lpstr>Helvetica Neue</vt:lpstr>
      <vt:lpstr>メイリオ</vt:lpstr>
      <vt:lpstr>メイリオ</vt:lpstr>
      <vt:lpstr>Meiryo UI</vt:lpstr>
      <vt:lpstr>MS PGothic</vt:lpstr>
      <vt:lpstr>Roboto</vt:lpstr>
      <vt:lpstr>Yu Gothic</vt:lpstr>
      <vt:lpstr>黑体</vt:lpstr>
      <vt:lpstr>黑体</vt:lpstr>
      <vt:lpstr>宋体</vt:lpstr>
      <vt:lpstr>宋体</vt:lpstr>
      <vt:lpstr>Arial</vt:lpstr>
      <vt:lpstr>Calibri</vt:lpstr>
      <vt:lpstr>Consolas</vt:lpstr>
      <vt:lpstr>Courier New</vt:lpstr>
      <vt:lpstr>Symbol</vt:lpstr>
      <vt:lpstr>Times New Roman</vt:lpstr>
      <vt:lpstr>Verdana</vt:lpstr>
      <vt:lpstr>Wingdings</vt:lpstr>
      <vt:lpstr>151229_Renesas_Templates_16_9_EN</vt:lpstr>
      <vt:lpstr>5_151229_Renesas_Templates_16_9_EN</vt:lpstr>
      <vt:lpstr>Renesas Template 2021 - EN Confidential</vt:lpstr>
      <vt:lpstr>151229_Renesas_Templates_16_9_EN</vt:lpstr>
      <vt:lpstr>151002_Renesas_Templates_16_9_conf_EN</vt:lpstr>
      <vt:lpstr>Renesas_Templates_16_9_jap_conf_2015</vt:lpstr>
      <vt:lpstr>5_151229_Renesas_Templates_16_9_EN</vt:lpstr>
      <vt:lpstr>2_151229_Renesas_Templates_16_9_EN</vt:lpstr>
      <vt:lpstr>6_151229_Renesas_Templates_16_9_EN</vt:lpstr>
      <vt:lpstr>1_151229_Renesas_Templates_16_9_EN</vt:lpstr>
      <vt:lpstr>7_151229_Renesas_Templates_16_9_EN</vt:lpstr>
      <vt:lpstr>8_151229_Renesas_Templates_16_9_EN</vt:lpstr>
      <vt:lpstr>1_Renesas Template 2021 - EN Confidential</vt:lpstr>
      <vt:lpstr>包装程序外壳对象</vt:lpstr>
      <vt:lpstr>PowerPoint 演示文稿</vt:lpstr>
      <vt:lpstr>概要</vt:lpstr>
      <vt:lpstr>PowerPoint 演示文稿</vt:lpstr>
      <vt:lpstr>RA开发环境</vt:lpstr>
      <vt:lpstr>提供从评估到量产的全面支持</vt:lpstr>
      <vt:lpstr>PowerPoint 演示文稿</vt:lpstr>
      <vt:lpstr>什么是集成开发环境？</vt:lpstr>
      <vt:lpstr>PowerPoint 演示文稿</vt:lpstr>
      <vt:lpstr>PowerPoint 演示文稿</vt:lpstr>
      <vt:lpstr>瑞萨集成开发环境的特点</vt:lpstr>
      <vt:lpstr>PowerPoint 演示文稿</vt:lpstr>
      <vt:lpstr>什么是FSP (Flexible Software Package) ？</vt:lpstr>
      <vt:lpstr>FSP亮点</vt:lpstr>
      <vt:lpstr>FSP组件</vt:lpstr>
      <vt:lpstr>FSP特性</vt:lpstr>
      <vt:lpstr>PowerPoint 演示文稿</vt:lpstr>
      <vt:lpstr>FSp发布政策</vt:lpstr>
      <vt:lpstr>瑞萨官网上发布</vt:lpstr>
      <vt:lpstr>GITHUB上发布</vt:lpstr>
      <vt:lpstr>FSP安装</vt:lpstr>
      <vt:lpstr>FSP文档 - GitHub 页面</vt:lpstr>
      <vt:lpstr>FSP文档 – e2studio</vt:lpstr>
      <vt:lpstr>开发者辅助工具</vt:lpstr>
      <vt:lpstr>示例 - 将开发者辅助工具与 GPT Timer驱动程序一起使用</vt:lpstr>
      <vt:lpstr>Fsp用户手册模块</vt:lpstr>
      <vt:lpstr>Fsp用户手册模块</vt:lpstr>
      <vt:lpstr>PowerPoint 演示文稿</vt:lpstr>
      <vt:lpstr>文档下载</vt:lpstr>
      <vt:lpstr>文档下载</vt:lpstr>
      <vt:lpstr>RA4开发板</vt:lpstr>
      <vt:lpstr>功能示意图</vt:lpstr>
      <vt:lpstr>PowerPoint 演示文稿</vt:lpstr>
      <vt:lpstr>功能示意图</vt:lpstr>
      <vt:lpstr>PowerPoint 演示文稿</vt:lpstr>
      <vt:lpstr>TOF测距演示</vt:lpstr>
      <vt:lpstr>PowerPoint 演示文稿</vt:lpstr>
      <vt:lpstr>TOF测距演示</vt:lpstr>
      <vt:lpstr>RA4开发板</vt:lpstr>
      <vt:lpstr>开启E2STUDIO</vt:lpstr>
      <vt:lpstr>打开项目</vt:lpstr>
      <vt:lpstr>导入项目</vt:lpstr>
      <vt:lpstr>PowerPoint 演示文稿</vt:lpstr>
      <vt:lpstr>概述</vt:lpstr>
      <vt:lpstr>新建项目</vt:lpstr>
      <vt:lpstr>保存工程路径</vt:lpstr>
      <vt:lpstr>芯片配置</vt:lpstr>
      <vt:lpstr>工程模板选择</vt:lpstr>
      <vt:lpstr>时钟设置</vt:lpstr>
      <vt:lpstr>SWD调试口设置</vt:lpstr>
      <vt:lpstr>UART配置</vt:lpstr>
      <vt:lpstr>UART属性配置</vt:lpstr>
      <vt:lpstr>设置e2studio堆栈</vt:lpstr>
      <vt:lpstr>e2studio的重定向printf设置</vt:lpstr>
      <vt:lpstr>R_SCI_UART_Open()函数原型</vt:lpstr>
      <vt:lpstr>R_SCI_UART_Open()函数原型</vt:lpstr>
      <vt:lpstr>回调函数user_uart_callback ()</vt:lpstr>
      <vt:lpstr>R_SCI_UART_Write()函数原型</vt:lpstr>
      <vt:lpstr>printf输出重定向到串口</vt:lpstr>
      <vt:lpstr>printf输出</vt:lpstr>
      <vt:lpstr>演示</vt:lpstr>
      <vt:lpstr>PowerPoint 演示文稿</vt:lpstr>
      <vt:lpstr>PowerPoint 演示文稿</vt:lpstr>
      <vt:lpstr>PowerPoint 演示文稿</vt:lpstr>
      <vt:lpstr>概述</vt:lpstr>
      <vt:lpstr>涂鸦官网链接</vt:lpstr>
      <vt:lpstr>创建一个项目</vt:lpstr>
      <vt:lpstr>选择对应产品</vt:lpstr>
      <vt:lpstr>产品基本配置</vt:lpstr>
      <vt:lpstr>添加标准功能</vt:lpstr>
      <vt:lpstr>PowerPoint 演示文稿</vt:lpstr>
      <vt:lpstr>APP界面配置</vt:lpstr>
      <vt:lpstr>硬件选择</vt:lpstr>
      <vt:lpstr>产品配置</vt:lpstr>
      <vt:lpstr>硬件详情</vt:lpstr>
      <vt:lpstr>硬件详情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IIC属性配置</vt:lpstr>
      <vt:lpstr>IIC配置</vt:lpstr>
      <vt:lpstr>IIC配置</vt:lpstr>
      <vt:lpstr>R_IIC_MASTER_Write()函数原型</vt:lpstr>
      <vt:lpstr>R_IIC_MASTER_Read()函数原型</vt:lpstr>
      <vt:lpstr>i2c_master_callback()回调函数</vt:lpstr>
      <vt:lpstr>SA0地址设置</vt:lpstr>
      <vt:lpstr>SA0地址设置</vt:lpstr>
      <vt:lpstr>变量定义</vt:lpstr>
      <vt:lpstr>IIC读写</vt:lpstr>
      <vt:lpstr>初始化</vt:lpstr>
      <vt:lpstr>主循环</vt:lpstr>
      <vt:lpstr>PowerPoint 演示文稿</vt:lpstr>
      <vt:lpstr>官方Demo板</vt:lpstr>
      <vt:lpstr>官方Demo板</vt:lpstr>
      <vt:lpstr>官方Demo板</vt:lpstr>
      <vt:lpstr>官方Demo板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HIROAKI TANIZAKI</dc:creator>
  <cp:lastModifiedBy>Administrator</cp:lastModifiedBy>
  <cp:revision>964</cp:revision>
  <dcterms:modified xsi:type="dcterms:W3CDTF">2025-05-21T07:30:54Z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0x0101001D0F960F4E0C5945A1B0094558F1BD76</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ies>
</file>